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5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61" r:id="rId17"/>
    <p:sldId id="262" r:id="rId18"/>
    <p:sldId id="266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398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E00582-C7C4-47F9-96B9-EC676EDC8F52}" type="datetimeFigureOut">
              <a:rPr lang="es-CO" smtClean="0"/>
              <a:pPr/>
              <a:t>17/01/2012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DE95AE-DD16-4B31-9574-470401CE9865}" type="slidenum">
              <a:rPr lang="es-CO" smtClean="0"/>
              <a:pPr/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DE95AE-DD16-4B31-9574-470401CE9865}" type="slidenum">
              <a:rPr lang="es-CO" smtClean="0"/>
              <a:pPr/>
              <a:t>1</a:t>
            </a:fld>
            <a:endParaRPr lang="es-CO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17/01/2012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#cite_note-0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hyperlink" Target="#cite_note-1"/><Relationship Id="rId4" Type="http://schemas.openxmlformats.org/officeDocument/2006/relationships/hyperlink" Target="#cite_note-1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es.wikipedia.org/wiki/Gobierno" TargetMode="External"/><Relationship Id="rId3" Type="http://schemas.openxmlformats.org/officeDocument/2006/relationships/hyperlink" Target="http://es.wikipedia.org/wiki/D%C3%A9ficit_presupuestario" TargetMode="External"/><Relationship Id="rId7" Type="http://schemas.openxmlformats.org/officeDocument/2006/relationships/hyperlink" Target="http://es.wikipedia.org/wiki/Empresa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10" Type="http://schemas.openxmlformats.org/officeDocument/2006/relationships/hyperlink" Target="http://es.wikipedia.org/wiki/Prioridad" TargetMode="External"/><Relationship Id="rId4" Type="http://schemas.openxmlformats.org/officeDocument/2006/relationships/hyperlink" Target="http://es.wikipedia.org/wiki/Super%C3%A1vit" TargetMode="External"/><Relationship Id="rId9" Type="http://schemas.openxmlformats.org/officeDocument/2006/relationships/hyperlink" Target="http://es.wikipedia.org/wiki/Familia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gerencie.com/es-mejor-comprar-la-peor-casa-del-mejor-barrio-y-no-la-mejor-casa-del-peor-barrio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548680"/>
            <a:ext cx="4390256" cy="5616623"/>
          </a:xfrm>
          <a:blipFill>
            <a:blip r:embed="rId3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r>
              <a:rPr lang="es-CO" b="1" dirty="0" smtClean="0">
                <a:latin typeface="Agency FB" pitchFamily="34" charset="0"/>
              </a:rPr>
              <a:t>DIEZ REGLAS DE “ORO” PARA PODER HACER Y CUMPLIR UN PRESUPUESTO</a:t>
            </a:r>
            <a:endParaRPr lang="es-CO" b="1" dirty="0">
              <a:latin typeface="Agency FB" pitchFamily="34" charset="0"/>
            </a:endParaRPr>
          </a:p>
        </p:txBody>
      </p:sp>
      <p:pic>
        <p:nvPicPr>
          <p:cNvPr id="3074" name="Picture 2" descr="http://t2.gstatic.com/images?q=tbn:ANd9GcSxRQ1nH7s3DQzQlIV78MATCPQaC0kXaKsJsO9t6btVYkf9CpkN8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548680"/>
            <a:ext cx="3744416" cy="5658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s-CO" b="1" dirty="0" smtClean="0">
                <a:latin typeface="Agency FB" pitchFamily="34" charset="0"/>
              </a:rPr>
              <a:t>¿Qué es un presupuesto?</a:t>
            </a:r>
            <a:endParaRPr lang="es-CO" b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600200"/>
            <a:ext cx="5040560" cy="4853136"/>
          </a:xfrm>
        </p:spPr>
        <p:txBody>
          <a:bodyPr/>
          <a:lstStyle/>
          <a:p>
            <a:pPr algn="ctr">
              <a:buNone/>
            </a:pPr>
            <a:r>
              <a:rPr lang="es-ES" dirty="0" smtClean="0"/>
              <a:t>    Se le llama </a:t>
            </a:r>
            <a:r>
              <a:rPr lang="es-ES" b="1" dirty="0" smtClean="0"/>
              <a:t>presupuesto</a:t>
            </a:r>
            <a:r>
              <a:rPr lang="es-ES" dirty="0" smtClean="0"/>
              <a:t> al </a:t>
            </a:r>
            <a:r>
              <a:rPr lang="es-ES" u="sng" dirty="0" smtClean="0"/>
              <a:t>cálculo anticipado de los ingresos y gastos de una actividad económica</a:t>
            </a:r>
            <a:r>
              <a:rPr lang="es-ES" dirty="0" smtClean="0"/>
              <a:t> (ya sea </a:t>
            </a:r>
            <a:r>
              <a:rPr lang="es-ES" dirty="0" smtClean="0">
                <a:solidFill>
                  <a:srgbClr val="0070C0"/>
                </a:solidFill>
              </a:rPr>
              <a:t>personal, familiar, un negocio, una empresa, una oficina, un gobierno</a:t>
            </a:r>
            <a:r>
              <a:rPr lang="es-ES" dirty="0" smtClean="0"/>
              <a:t>) durante un período, por lo general en forma anual.</a:t>
            </a:r>
            <a:endParaRPr lang="es-CO" dirty="0"/>
          </a:p>
        </p:txBody>
      </p:sp>
      <p:sp>
        <p:nvSpPr>
          <p:cNvPr id="4098" name="AutoShape 2" descr="data:image/jpeg;base64,/9j/4AAQSkZJRgABAQAAAQABAAD/2wCEAAkGBhQSERQUExQUFBUUFxUVGBcVFxUXGBgYFRQVFBQXFRYXHCYeGBwjGRUVHy8gJCcpLCwsFx4xNTAqNSYrLCkBCQoKDgwOGg8PGikkHyAtLCopMCwsLCo0MiopLCksLC0pLCwsLCwsKSwsKSkpLCksLCksLCksLCk1KikpLCwsLP/AABEIALwBDQMBIgACEQEDEQH/xAAcAAABBQEBAQAAAAAAAAAAAAAEAQMFBgcCAAj/xABMEAACAQMABgUFDAgFBAEFAAABAgMABBEFBhIhMUETIlFhcQcygZGhFBcjQlNUkpOxwdLTFTNSYnLR4fA0Q3OCsxYkg8JjRKKyw/H/xAAbAQEAAgMBAQAAAAAAAAAAAAAAAQMCBAUGB//EAC0RAQACAgECBAMJAQEAAAAAAAABAgMEESExBRJBUROB8CIyQmFxocHR4ZEU/9oADAMBAAIRAxEAPwDQNWdWoBawFoYXJhiOTDFzjU/s5J7ySalDoC2+b2/1MX4a9oJgLS3z8hB/xJRPTDnlT2EbvXwProBf+n7Y8ba38Ohi/DSnV+2+bwfUxfho7J8fD+tcTs2OoBk824L2kjifDn2jjQB/oC3+bW5/8MQ/9a9+g7bnbQD/AMMX27NPC0ccJnP8axsP/tVT7aGJnRsAq4J7HUb+QOHI9eN/qBwaAtvm9v8AUxfhpf8Ap+2+bW/1MX4a5F7ID17d/wCKMo/sDbR9Xory6chyVMoRlxlZAyEZGRnpApGRvoOv0BbfNrf6mL8Ne/QFt82t/qYvw0XFLtDKkMO1SCK62x4eO6gC/QFt82t/qYvw179AW3za3+pi/DR9eoAP0BbfNrf6mL8Ne/QFt83t/qYvw0fXqAD9AW3ze3+pi/DS/oC2+b2/1MX4aOFKKAD/AKftvm9v9TF+Gl/6ftvm1v8AUxfho+lNBHHV62+bW/1MX4ai/wBC24JHueDccfqYvw1ZaiNILiQfvD2jiPVg+ug4h0Hb/N7f6mL8Nek0Fb/N7f6mL8NGwcK6loIgav25Ofc8GP8ARi/DTw0JbfN7f6mL8NFFsCmeloGzoa2+b2/1MX4aEutGWw/+nt/qYvw0VJPioe+u6Dg2dvn9RB9TF+Gjxoq32P8AD2/1MX4ag1n31NLONigrd9aQJIfgYfqo/wANPRwQH/Jg+qj/AA01p/eMjiPsqDgvyDQWKSzgx+og+qj/AA0MbSH5GH6uP8NCe7s865e5oHJrWHlDD9XH/KqvrnaxgQ4jjG+TOEQZ3R9gqcNzvqu64T5EXjJ/+ug2PR1+FtbbO8GGBerssN8SAbSnB9VT5swMLthS2cAbgcccKxOcCqwYf+ytMnPwdtjIGR1E5ipHWzVU3c1nJ0oiW2l6Vt2WbBRgqnOFzsYJ7DQN3+kjFOLfqxtIu10mMDZyR1FOQX49w4nO4GYtoAihVzjvJJJJySSeJJ35qqaS0vFcabs4kKSCJLjpNwYbTJkLnhkbAPcT20VpvWhRfwWMSvttIrSsNkKE6NnKg5zncvAc6CybPo8K9v8AH2U0ZZvdPR9Cvufo89LtDPSZ83ZznGOePTUNoK+keK9ETJLcQTzRIsh3AIR0YbG/eM9mTuyMZAH3ukG2uiiHwhALMRlYlPB3xxJwdld2cb8AE0VY2qxpspkjJLEnLMx85nPNj/TcABVVudYna6tEEL28ryqLhGVQrZAG0CCdvhgN2eFTLaQb9LCDdse5TJjHxulC/ZQGy6IhY5MSZ7QoVvpLg+2uG0bjzJZ07tvpB6pg9R+rGlXmvdIRvvWF41QdgbpM/wD4ihpdaOn0Vc3KL0LQCbG/OOhO45xzXj4mgI0ldT2yhtpJSxCqvRlWdz5salHxk79+xgYJOANxMWlZd2YQx7I5Y3PeMSdEftqH0zpll0bYXAA6SQ2u8gbQ6aMdJg8s8DUlp+7b9IWUAwElEzPu3kRoWAB78Y9NAUdPxr+sEkXfJG6r9Mrse2i7bSEcgzHIjj91gfsNJDJN7oeIwqtuEBWUMAS/VyuyDkcTvx8XvqB1dJktZZUSGe7ilnjBcKDmOQqqlsZGUweI3tyoLFLdKrKpO9zgeNM3ml44pViZsOwBA7iSPuqqSa2j9I2q+55kkl+BkjlwFQkowmQDIOzhhtDGQw30uuFz0ulbG12Au8StJ8YoFlJj3DIHU45+NQXcGlqLh04HvpLLowAkKy7YPHJAIxy84b+6gNWtISvBdbJWW4hmmiAc4HwZwmezaG/08aCx0xeR5U+v1VU9Ka0ylogkMkUo3SxuBg5A3oQTtDOcHmKtayFoskYJFAxb8KSc7q4t2/v+/TXFzLQMzSUH01PzNzqOnk30DlxPURdy0/NPUTe3XfQNy3OKJsdLg7iard3dUEt8VOaC2aRnG/sqqST4Yijf0uHGCd9Ql62GzQSC3ddPeVDrcV57mglDec6hdZrkER/7/wD0rl7mojTFxnZ/3f8ArQbz0jzWlpjKQqlvvOQ0pCJnHNI+/i3LA3sL5XdmT3IoYN1pM4IPHY44qf1b0zby29vGJIy4hhBQkBsiNR5rb6Nn1eiZgzIMjhuoIDVzQENtcQOoC5Rsk7uKEVC6UugmsCy5ygKZYbwAYgpO7szWjPaKQAQN3CoHSFlEkgSKNZLmQEqD5qLwMspG8IDy4sdw5kB7SugkkuzdTXIFt0QGws0kfXB87KMBjAPiTwqC1M0faubmWzkeK56STBdz11LbSF9oEuN+N+cEVOpqHb7PWG27HaeRgNp25k43Acgo3AYAoyDVS3RdkIKCC1303Ek+jtqRTLFOjSmMghUICyZG/ALYOOOFqauEhTSSXL3MQ27cwohIyTt9IX2trGzgY4cTxpuHUq2VtrYFOXeqkEpG0gwO72UEVqDPt6R0sR5vSRYIIIYZm3gg0PpA29joaZBcRyifpShBXrmZsAKMnOFIz4GjdBOLa5uUgh20UIHcNshZFyREOqdpsNk/s5A4nFQGrWoQLydPGuySSAQNwOcbqCXVIbrQ9ntTpEsPuZnLYJzANl0xnicHHor2tGnoU0po6TpFZAJ1ZlYMF6RdgFiDuGSPQDR83k9syuysZj74neP1hTsn0g0H/wBAiLHRSK2DuWeJHz/viMZHic0BWkdBxm7lu7m5xbMi7CLPImGAAY9RgDuU4Azna4bt8RqXbQyRSyWcrRXG2wKyP1SNslC6kHaBU8d+/NFXOrjbuls0k/et5VJ+rmCEeAZqjugs5pliK9BBCcydKux0k4PViLHqgJ5x37yV4igL110zCL/RzB0LxSfCsuCFRim5iOAyCccqXXJ0g0nY3pkQpkRMBvKgrIOkyOK9f2VL2WqVoDtqqtzyN6+gjcaLn1VgkIJVTjhuH3UDa2UcV7LfvPEIngWMbxxUhidrODuUYA376rWp8cVw11cW8rRXTSyHZZ8Iyly8ZZNnrDBI54Oas11qdbvgFBgU/DqnbquyqCgrPlD0yAbZY3Rp0Yl+jOcAgBh3ZYZwf2auFk5aBS3EgZoG11Lt0fbCDNSt4dlDyoIstj+++o+8ucDfTl3cAZ4VWdM6WAzvoJyO8DDj3j7xTNyM1UNE6xAyFM7+K1Yvd4I+3P8AKgBvZsVAXd5UzpEgiqpfHBoGbqeoq4uqcuZqi7ieg7N+QeNPm/LDJOeVQ0j07aEscUEr7oxXLXIoY9tDSTUBEs1RukJM7Pp+6nTPQd4+cen7qD6p0bYxy2dsssSSL0EPnKH/AMpORGR6K5GrSLgwSzQDsjkbZ7gEfaQfRp3QauLW2K7x0EPVO7/KTge3xrrS2lejCKqbdxLujiBwd3nM7DzY14s3gBkkCghtIaWu7dkjDRXEj52VkjKEKDhpHkibZCLuySgyTsjeaf0RPJbhjNbTvJIdqWeLYnDsNw6qESKi7wqBMKO/JMnonRJhDMzdLNKQZZCMFiOCqPixrwVOXeSTR0aqCcDBPdjONw8alAG11ltpG2VmQP8AsOTHJ9XIFb2VJ01d2aSrsyoki9jqrj1MDUSdVok/UNNbE/ISsE8TE+1Hj/bUJTLHl6+7+tQ2m9JPtra2xAnkG0XxkW8WcGZhzY8EU8W38AaA0tfXdp0YSWK6eV9iOKSLYldjvY7cTBdlR1mJQAAcd4rnQc0lorG5trhpZW25p4gtwHbgDsxnpFRRuVdjqgeJMiw6P0elvEkUanZXd2sSTlncnixOSW5kmilXAqMstYLWZ8JNGZOGwTsSDuMb4f2VXdb/ACirBmK32ZJeBfiiHs/fbu4DnnhWFrRWOZbGvrZNi/kxxzP13XI3KhtjaXa2dvZyNrZzjaxxxnnXSDmfR3D+dYndWN9BsXr9IrM2ekJywPLbHIHgAdx4d1aNq9r9DPbvJKyxPCheVeWyvF05kHhjiCQOYJqx5otPExw3dvw2cOOMmO0Wr2mY9J/pIayaVeNUhgwbm4JSIHgoAzJM37qLv8cCjNF6OS2hSGPgo58XY72d+1mOT6aitV7R5Ge9nUrLcACOM8Ybcb44/wCJvPbvI7KndvvwTwDDd66vcoC2hYSciMIeO0mVJ7eshBNERWTrvWViOQcBx69ze2iETfwI57uFPrQNIzjzlU96nHsb+dPK2e0eIroV6g9Qmkx8G3royuJY8gg8xj10Gc6d0lsg+qs605pnO6rhr3avETnPceRA51D6r6lmRhNON3FUPPsZx9g9dae5uY9TH58k/p+a7FitltxATVLVN5SJ5cqo3ou8E7vOPYOzto260l0UjRk7xwJ5jsOeNXp8AYFZ3r3o4nrjlXmdDxfLl2Zm89J7R7OtfSrOLiO8HJNMd+/sP3Go68uaqEWm3Q4brDv40SNPKeZWvYRaJcSYmBly9Rsi5OACTXm0knNs+mkGmEXhWSD0OiCcEn0VKJZog4/399QEusI5UJNp1jQTN5IBwqJmmFR8ukGPOmGkJoDnuRQ0s+aYzXhQfWkGmhDZ2qqpkmkhhWKIHBdhCmSW4Ki8WY8B3kAn6H0QYtuSRuknlwZZMYGB5scY+JEu/A8Sck1lermtNz0YMEHTTtGiNKVaTZjRRsRxoBsxoAM4Octknlhi9ku7mJne5WQpxt+l2ZAOZ9z4G4eGaonPH4YmXWx+F25j416059Jnmf8An+ttpCM8azPUbyhbOzBdN1eCSsfN7FkP7PY3Lnu4aYW3Z/v0VZS8XjmGpt6mTVv5L/Kfdwy44H0Hf/UUJpLSqW0TyzZCrxI3lidyqg4lidwHaaJmmVFLyMFVRkljgKBvOTVYsGe8nS8kRvc0efcsZG8nh7qdDvyd4Qchv4ms2okNXtGSFmu7kD3RKMBM5FvFnKwqf2ubtzbuFSkl6ER3lxEibyzMMY7fu7zwqP01rLb2yF3bDcAi+ex7Av2k7hWcS3N5pibZAxEhzgfq4x2sfjvj09gAqrJlivSOsujqaFs8fEvPlpHeZ/j3E6263NpBxb20W2pOASgaRyN/VyPg13Z5HtI4VM6C8mYjVWklZbjIYGMRssfYMSIwc9+Bw3dpsWrmrUFmmIxtSMMM7DDt3Y+KvcPbU2i4++sa45mfNfuu2N+tafA1Y8tPWfWf1+v6QE9neqhQ+5byMjZZZFa3cjsyu3GfUtZLpTRxSWUxxuqRSBGD7Eixybm6MuuUf07+RGa17WzTbQRrHDg3NwTHCDwU4y8rdiovWJ8KJ0Tq7FBai2xtpg7ZbeZGbfI797Hf3buys8mOLx+bX0t22rb3rPePf/UbqtrULxMMB0qjJQZBPLaTfvG/xGfA1Pq/fnsDeP8AfZWaaw6pNaPtJkxMeq3NT+yxHPsPPxq0auXRlQbE8iSKN8cmJlPLKF+vj/durHHefu27rdzVpEfGwdaT+y1omN3DPGnRQEcsy+fGr98bYP0H+4mnV0mh7c9hBB/lVzmREz2F15aYjm2uWBRNCY4JXq8ajtI6RC7hxrW2trHrY5yZJZUpN54gFrBBFJgOobZORnkfvqFkkA4V3c3JJoGWWvne7t33Mvnt29Ieh1teMdXpZqz/AF51lVVMa4LHj3URrhriIwY4zlz7KzZw8r82Zj4kk9nbXa8K8NmZjLk7eiva2opHkr3COcmmJQau8Wp5iTMo65G4fs9x76r+kNH8a9hWvDhWnlBGuTRL25FNGOs2BqvV0VpMUCV6vV6g9SikpRQfYmriBbS2AAA6GE4G4fql5CntJaIhuBieKOUcukVWI8Cd49FN6A/wlt/oQ/8AElH0Ga66+ToKpmtFOFHXiyW3DiyEkk949IqG1Y8oElqojdTMg8wbQBQdg2hgjsBIx21sHHwHt/pWX68auJLdOLNGeVEMlwiAbCZxs+EjAk7A4gZrVvjmk+ej0Gnu489P/Nt9vSfb5/z8p6DLzXCC/lSKdvc1opBk6bqi4lVt0HSDKBFOC3W624cKktZddorQbNuwlkI80ENEmRuLMPYoPjjnn9jrRcpbtao2Uc4A2dphtHeqdm0Twx4YzVq1b8lu1Ht3TPGWHVRNkMvYzkgjP7uPHsp8ab9KR1TPhuHTmcmzbmPwxHefr6n3itDauTaQl90XbOsbH9YRvfsWPdhV5Zxgcs1qujdGx20QjjGyi5Pr3kk8z31Ci10jbjCSw3aDgsydDJgcB0kOVPpSkTXML/ira4tgPj7PTQ5H/wAsOcD+ICrceKKdfVzdvdybM8dqx2iO0LGEzvI8O7+tM3t0sMbyO4VI1LMW4AAZO/j9tc2Gl4Z12oZY5QOJjdWx4gHI9NVLSarpG99zIx9zwbL3B5SSA7UVvg8QvnMOWMVa0B2q9q07vf3KlXnAWBG/ybcHaRezac9dvRViW1KjqN34P2eGO7vzXC3hXAkUjlkDKnly4Cilj7N399lA0y9ICkiZUjBz5p7fDfwqn32hGtZA0ZOxnqtzB/ZPf9tXYseHtH24rvYVhggEdhGR6QawtWLNnX2LYZ94nvCtwSz3HaR3dVf61MWuiQoyx4ch/OpBRTcxyQvpPhSK+6L55t0rHEOrZN2e37KdpajtJaSCjA4/ZVWzs49bHOTJPSFVKTe3EE0lpELuB31Wrm5JNJc3JJoGWWvne7u5N3J5rdvSHoNbWjHBZZao2uGuIjBjjOWO4nspNcNcQmYoj1uZ7KoVpZSXEgRFZ3c4AAySTyrseGeGc8ZcsdPSGO1teT7FO7iKB5pAAGd3IAAySxPAAc62vUXyaraoJZgGnI8RGCOA7W7W9A7TKeT7ycJZIJJcPcMN54iMHiqfe3Pw43Ccbq9fSnDhWtyzXXGx3HFZ29uGLA95x6q1LXGTqtWWxy4uFHInZ9e776tVhYtXC5wBxomTUJ9nIFX7Q+iwu4jv/nVjWyXG8UGDXuqjpyqDubAqd4rd9MaOU5zVC03owZO6gzpkrnFS19ZYJqMdaBulFJSig+xtAf4S2/0If+JKMO/dy5/yoHQR/wC1tgPkIPR8Elc6f04lnD0jAsSQkca+fLIxwqJ3k8TyGTQC6zaceEJBbgPdz5WJTwQDzppOyNPad3bRegNBraxbCkuzMZJJG86WRvPdj38hyGBQmrOgni27i4Ia7uMGQjzY1HmQR9iL7TvqdoIyDVu3S4a4WJRK3xuQPNlHBWPMj+dSdepHbHieFRERHZna9r/enn0+RHOdw9PcP517oxy3d43GlRcff403d3SRI0kjBURSzMeAAGSalgpmv2jIAqbEEbXs7dHbtHmKUNxaRmjIJVBvOd3Cu7DUu4towtpdqd+2yTx7jI2NthImJFyR8baojVK1e4lbSM6kGVdi2Q8YrfOQcftScT3eNWxkB4/36aJVm21juYMi8tJQo/zbfFxH/uC4kA8V9dTejtOwTjMUqP2gHDDxQ4YeqigCO/x3H10Fe6HguD8LErEfGIw+e5xht3caCQJIGcZNKkgPjj01Ex6Gli/UTsR+xP8ACDwD+cPXRC3r8JYiP3oztDxwcH7aISROBk8BXFoM5Y8W3+jlQzTB8KrZB3nlgDkc0Vc3KxoWbcBj1ncAO8nAoAtN6XWFd5A4ZOeGeFVq6uiaav7vpSSwDDaGM43vyI/dXdg926gjcDGcjHHNeJ8em18tes8fs7mhjiIn3OSTVRtcNcdjMUR63Mjl/WuNb9cMZihPW4E9n9ap+i9Ey3UqxxqXkc4AHtJPIDiSdwrLw3wznjLlj9IW7Oz5fsU7m7DR0lzKqRq0jucADeSf758BX0F5P/J3HYJtth7hh1n5KD8SPu7Tz8N1P6h6gR6PjycPO468nZz2I88Fz6TxPIC2167Hj46y4V78uCKDvDuNGNUfftgGrlbOtdJtxrKb6Uh8jiDkfaK0TXS63msx0jJvoNr0XIJIo5V4FVP0uI9tFyXeBVN8m2m9q1eInfEef7LHI9pYVMaRvAWzwoHL+4yN9UvSk4/v+++pbSekcDGf731UdI3eTQROkyCTUFON9SV3LUbKaAfFKVruNM13JHwoPpC0ub+xso5jJb3NusMTsJR0EqL0a7hIuVfiAMjJ3ULonWeJ7z3TpESWzAAWiTI4iRHALSCTGDI3acYHDuJ1chbSa27uCLG1SIIhGPdM8caqzsOcaMMAcz6avs0QdSrgMp4qwDA+IO41KXNvcK6hkZXU8GUhlPgRupyqxceT6AMXtmlspOO1bOVU/wAUR6p9lNmfSlt5yQ38Y5x/AT470PUY+FQLWTiuUHM8fsFVyw19tZXEcjNbSD/KuVMTZ7ieqfXVlB3Z5Hge3wNEPVTdPN+kLsWSZNvblZLsjg7f5VvnxyW8O6pXW/WBraJVhG1czsIoE7XbcXI/ZUHJ9FParavraW6x72c5aRzxkkc5dz4nh3AUSllQDgMeHq3V1XqQmiHmPIcT/ea6CDGK4jHM8T7ByFOig8F/s/zpWYYO1wG/fSihLxtsrEPjb2/hH8zQLZ2+0C5G9jkdw5VXNbdKAssIOQpBbfv7CfAcPE91WDTekegiJXziMKO/+n8qzLSOmCgDEneSx57XMAZ5bs+s8xWtnv08sNjDTmfNKQ0lfBFAXjw353Y34x48RxO4dtUDWLWCV2ZVYccM+7q8NwI85hvHYN+7NOSaQnvJejtw7MdwC5zjngjeM5OTnxq6areRcDD3rbXA9Ch3duHf7l9dV0wRP3o5Z2ycdmW6D1XuLyQJDG0hPFt4Ve934KPt5A1v+o2okWj4t2HmcDpJMceeynYg9vE91hsrGOFBHEioi8FUAAej76eL1s1xxVr2vMlpCaZe5A50FcaYReLCrGA92qM0jINk1D3+ukKfGFVDTPlIXeFoILXZ8Oazq9lqe09rEZjVYmfNBKapaYMFwN+FkBjbwbcD6Dg1fby93D+9/DjWSstWTRmsuVEcvHgHPs2u/voJW/vCar95NUleIaiZ46ACahZFoieYCnRCCMjxoB7WKnLtMY9P3U9HHimrw8PT91B9ZatqBZ2wUAAQQ4A4D4JakaiNXLYi3tiG6vueHq/+Jf8A+1L0Hq4c53evw/maV3x4nhSouPvPbQD3+jIp02Jo0lX9l1DAeGeHoqsXepq2iPLaXctkqAuysemtwAMnMb7x6DVwqlayO2kLoWER+Bh2ZLthwJBBjt8jmTvP9KJhAaB0tdPONI3NpLcJ0YSJrcD4Jd5ZxATtdcHOc5we+r5obXC0ujsxTKX5xvmOQdxjfB9WaloY9lVGAMADCjAGBgADkKjtM6sW12Ph4Uc8mxhx4OuGHronmJShpvie4e0/0qqHVq8tce4rwuvKC8BkUDsWUdZRXcWujW+FvrWW25dKnw0B79tN6+kURx7LaK6FCaP0lFOu3DIki9qMG9eN49NFiiCSyhVJJwACSe4caC0VJlXnkwu3lt+4Ki8MnkMDPooLTcxkeO2Xc0h2pCPixKc7/H7q41z0RPcW4t7YqiuQsjMcYjA80ADJyccOQxzolmGnPKmtxNKhBVQ5EJA86Mbhtc9onJ/3Acqk9BeT65viJLrMEJ3hSMSuOXVPmDx9Rq46q+TG0sismyJpxv6WQA7J/wDjXgnjvPfVqmulUZJAqv4cc8s/iTxwE0Lq/BaR7EEaoOZHnN/E3E0ZLOBxNU/WHylW9uCA20ewVl+sXlalkyE6o7qsVtk0rrbDCOsw9dUjTHlaRchPtrG77WOWQ5LE+mox5mY86DSNI+VOVicHAqvXeusz8XPrqrrAxoqHRzHlQFS6ZduZphrgnto611ekbHVPqqctNSZDyPpFBVOjJpRZk8q0ez8nrHlipm18nQ5igyEaMY8q5fRLDlW4xagIOVLLqMmOAoMIaaWMYDMB2Z3eo0FPdOeLGtN1t1N2AWArOLy22SaCPNdxTFTurzLTZoDlv+2m57kHFC16g+vdAXZW2thIMAww4ceb+qTAb9k+O6pctgZoDQAzaW/fBD/xJSiBlOY96D4hPtQ8vA7vCgMReZ4/YOyu6at7pX4cRxB3EeIpbi4WNGdyFVAWZjwAAySaCG1w1iNpCOjG3cTMIoI+bSNgZx2LnJ9FO6qauiztxGTtyMTJNIeLyt5xz2DgPDvqA1PzfXUmkJVYKB0dqjDckR4yfxvvPgT3Vd6Jnp0erxNerht5xyHHx5D7/VRD0Y5nn7BXZHt4/wBaWkoIG91HtnfpIw1tL8pbt0Z9Kjqn1UNPPe2oYu0d3Eg2mb9TMFG/fjqtw8as7HsxnlmqrrdcNO8Fgh60+HmI+LEhyfWR7BRMONUtOxSSzSzOEmmYbKv1QIx5oRjuP9KuYNCS6OiZBG0asigKFYA4AGBjs4UFHoExf4eVox+w/Xj9R3igk7pm2erxqkawavXk+cPgdgNWgaUkQ4miIA+PHl19I4ipC2ukkGUYN4H7Rxohid35IblzksM+NC+8pPzIrfMV7ZoMJj8i8mN5FEx+Rtu0VtuxSdHQZLaeSQDianbPybRLxGfGr7sV7YoK3b6pxrwUUfHodByqV2a9s0AK2IHKuxbDsovZpNmgG6CmpLejcVyVoKnrBocPGRjkawrWfQxjdt3Ovpe4t8is3141W2wWUUGCTxYoZhVm0pogqSCKhJbU0AVeoj3Oa9JbkYoPqDU/XK1uIIIUlCyLFErJJ1Gysaghdrzs45VaJbhUKqdxO4D7+4Dtqtx6nWl3Z2/TQqW6CHEi9WQfBJ8cbz6aiLzV2/slzb3Au4QRiG5OHHIBJM/f6KnonovVxaBt+9WHBhxH8x3GqPrHeNe3K6PLAQxsr3cq5AI4xw/ukkbxw9VBXPlQaCKRHilhuQuzHHKu7bZsbXSYwVUb/wC81a9SdBJb2ijaErzfCzScekkfe2TzAzgf1qE9k7FEqqFUBVAAAHAADAA9Apygvc7R/q96/Jk8P4Dy8Du8KegulcHG4jiDuI8RyoxOSNjhxO4UqLgYrmPf1vV4f1rugWvUleoB75kRTJIcLGC5PYFG0fsqsagwtOZtISjD3TYjB+LAhwgHjgequNfrhrh4NHRHDXJ25iPiQIcnPjj2Vb4IFRVRBsqgCqByCjAHqoy7QdpWbArnNcg5PcPt/pRidTdQ8+jI3OcbLftJ1T7ONEZpQaAIiWPmJV7G6resbjTkekVzg5Q9jbvbwNPbZ35G7l/KkaMN2EdhoHjIAM10jZFRM8eyVVSRtnGzndgc6lVoOq9SZpaBK9Xq9QJSUtJQepDXqSg4ZaCvLIMCCKPNcMKDOtYNRVkJKiqRfeT5weFbtJEDQ0lmDyoMGXUJ88KD1i1U6FYt3nF/YE/nW+vo5ewVRvKhagC28ZvshoNA0Af+0tv9CH/iSjJoQwwwzWSaH8ptykMaCOAhI41BIkzgIoGcSd1He+nc/J2/0ZfzKC63+jFaPYuI47iLHxwOr4E7x6Krz6gyW/wui7l4gcN0EpLxNzGM7x6aiz5Urn5K3+jL+ZXvfTufkrf6Mv5lExPCYg8ocluQmk7ZrcncJogXhbv3ZK+2rNFNDdKHhkVwBnpIznwU93aDWfy+U+4ZSrQ2zKeIKyEHxBkqkaa000BW4tkW1kO89AZFU896s5HoxinPunpLfVuyhxLgdjjzT4/sn2UZmsa1e8rt5LD8Klu5G4ko4z/EFcD2UXD5TrlH2Vjg2SM4IlIH8Pwm4d1GLVp5wi5OewAAkkngMCmRpJBE0rHZRAxYnkFGWwedZz76dz8nb/Rl/Mqv65+UO4lteh2IUSR1VthXBK5zs73O4miYX3UC3ad59IyjrXLFYgfiwIcLjszj2VdKyq28pU8aKiQ24VFCqAsu4AYA/WU576dz8nb/AEZfzKEzy06RsDv4DxpY1wMVl3vo3Of1VvuH7MvP/wAlde+nc/J2/wBGX8yiGpZpl51Ylc44Vmfvp3Pydv8ARl/MrlvKfcHf0Vvkfuy/mUGoNIV7xzpdn9k4PHFZXF5VLn5O335+LL+ZXfvn3AOeit84PKX8yg0CCXpLp+YiAT/cfO++pkVi+gvKTcIjERwEszMSRJkkn/UqU99S6+Tt/oy/mUTLVc0uayn31br5O3+jJ+ZS++rdfJ2/0ZPzKIarSGsr99W6+Tt/oyfmV731br5O3+jJ+ZQapSVlnvq3Xydv9GT8yk99S6+Tt/oyfmUGp0hrLffUuvk7f6Mv5lJ76lz8nb/Rl/MoNSrkisvPlUufk7f6Mv5lJ76lz8nb/Rl/MoNPNckVmPvp3Pydv9GX8yve+nc/J2/0ZfzKDS2WqB5VhutfGf7IaCPlSufkrf6Mv5lVfXfXmacQ7aRDZ6TGyH+N0ec5c9goP//Z"/>
          <p:cNvSpPr>
            <a:spLocks noChangeAspect="1" noChangeArrowheads="1"/>
          </p:cNvSpPr>
          <p:nvPr/>
        </p:nvSpPr>
        <p:spPr bwMode="auto">
          <a:xfrm>
            <a:off x="63500" y="-866775"/>
            <a:ext cx="2562225" cy="1790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4100" name="AutoShape 4" descr="data:image/jpeg;base64,/9j/4AAQSkZJRgABAQAAAQABAAD/2wCEAAkGBhQSERQUExQUFBUUFxUVGBcVFxUXGBgYFRQVFBQXFRYXHCYeGBwjGRUVHy8gJCcpLCwsFx4xNTAqNSYrLCkBCQoKDgwOGg8PGikkHyAtLCopMCwsLCo0MiopLCksLC0pLCwsLCwsKSwsKSkpLCksLCksLCksLCk1KikpLCwsLP/AABEIALwBDQMBIgACEQEDEQH/xAAcAAABBQEBAQAAAAAAAAAAAAAEAQMFBgcCAAj/xABMEAACAQMABgUFDAgFBAEFAAABAgMABBEFBhIhMUETIlFhcQcygZGhFBcjQlNUkpOxwdLTFTNSYnLR4fA0Q3OCsxYkg8JjRKKyw/H/xAAbAQEAAgMBAQAAAAAAAAAAAAAAAQMCBAUGB//EAC0RAQACAgECBAMJAQEAAAAAAAABAgMEESExBRJBUROB8CIyQmFxocHR4ZEU/9oADAMBAAIRAxEAPwDQNWdWoBawFoYXJhiOTDFzjU/s5J7ySalDoC2+b2/1MX4a9oJgLS3z8hB/xJRPTDnlT2EbvXwProBf+n7Y8ba38Ohi/DSnV+2+bwfUxfho7J8fD+tcTs2OoBk824L2kjifDn2jjQB/oC3+bW5/8MQ/9a9+g7bnbQD/AMMX27NPC0ccJnP8axsP/tVT7aGJnRsAq4J7HUb+QOHI9eN/qBwaAtvm9v8AUxfhpf8Ap+2+bW/1MX4a5F7ID17d/wCKMo/sDbR9Xory6chyVMoRlxlZAyEZGRnpApGRvoOv0BbfNrf6mL8Ne/QFt82t/qYvw0XFLtDKkMO1SCK62x4eO6gC/QFt82t/qYvw179AW3za3+pi/DR9eoAP0BbfNrf6mL8Ne/QFt83t/qYvw0fXqAD9AW3ze3+pi/DS/oC2+b2/1MX4aOFKKAD/AKftvm9v9TF+Gl/6ftvm1v8AUxfho+lNBHHV62+bW/1MX4ai/wBC24JHueDccfqYvw1ZaiNILiQfvD2jiPVg+ug4h0Hb/N7f6mL8Nek0Fb/N7f6mL8NGwcK6loIgav25Ofc8GP8ARi/DTw0JbfN7f6mL8NFFsCmeloGzoa2+b2/1MX4aEutGWw/+nt/qYvw0VJPioe+u6Dg2dvn9RB9TF+Gjxoq32P8AD2/1MX4ag1n31NLONigrd9aQJIfgYfqo/wANPRwQH/Jg+qj/AA01p/eMjiPsqDgvyDQWKSzgx+og+qj/AA0MbSH5GH6uP8NCe7s865e5oHJrWHlDD9XH/KqvrnaxgQ4jjG+TOEQZ3R9gqcNzvqu64T5EXjJ/+ug2PR1+FtbbO8GGBerssN8SAbSnB9VT5swMLthS2cAbgcccKxOcCqwYf+ytMnPwdtjIGR1E5ipHWzVU3c1nJ0oiW2l6Vt2WbBRgqnOFzsYJ7DQN3+kjFOLfqxtIu10mMDZyR1FOQX49w4nO4GYtoAihVzjvJJJJySSeJJ35qqaS0vFcabs4kKSCJLjpNwYbTJkLnhkbAPcT20VpvWhRfwWMSvttIrSsNkKE6NnKg5zncvAc6CybPo8K9v8AH2U0ZZvdPR9Cvufo89LtDPSZ83ZznGOePTUNoK+keK9ETJLcQTzRIsh3AIR0YbG/eM9mTuyMZAH3ukG2uiiHwhALMRlYlPB3xxJwdld2cb8AE0VY2qxpspkjJLEnLMx85nPNj/TcABVVudYna6tEEL28ryqLhGVQrZAG0CCdvhgN2eFTLaQb9LCDdse5TJjHxulC/ZQGy6IhY5MSZ7QoVvpLg+2uG0bjzJZ07tvpB6pg9R+rGlXmvdIRvvWF41QdgbpM/wD4ihpdaOn0Vc3KL0LQCbG/OOhO45xzXj4mgI0ldT2yhtpJSxCqvRlWdz5salHxk79+xgYJOANxMWlZd2YQx7I5Y3PeMSdEftqH0zpll0bYXAA6SQ2u8gbQ6aMdJg8s8DUlp+7b9IWUAwElEzPu3kRoWAB78Y9NAUdPxr+sEkXfJG6r9Mrse2i7bSEcgzHIjj91gfsNJDJN7oeIwqtuEBWUMAS/VyuyDkcTvx8XvqB1dJktZZUSGe7ilnjBcKDmOQqqlsZGUweI3tyoLFLdKrKpO9zgeNM3ml44pViZsOwBA7iSPuqqSa2j9I2q+55kkl+BkjlwFQkowmQDIOzhhtDGQw30uuFz0ulbG12Au8StJ8YoFlJj3DIHU45+NQXcGlqLh04HvpLLowAkKy7YPHJAIxy84b+6gNWtISvBdbJWW4hmmiAc4HwZwmezaG/08aCx0xeR5U+v1VU9Ka0ylogkMkUo3SxuBg5A3oQTtDOcHmKtayFoskYJFAxb8KSc7q4t2/v+/TXFzLQMzSUH01PzNzqOnk30DlxPURdy0/NPUTe3XfQNy3OKJsdLg7iard3dUEt8VOaC2aRnG/sqqST4Yijf0uHGCd9Ql62GzQSC3ddPeVDrcV57mglDec6hdZrkER/7/wD0rl7mojTFxnZ/3f8ArQbz0jzWlpjKQqlvvOQ0pCJnHNI+/i3LA3sL5XdmT3IoYN1pM4IPHY44qf1b0zby29vGJIy4hhBQkBsiNR5rb6Nn1eiZgzIMjhuoIDVzQENtcQOoC5Rsk7uKEVC6UugmsCy5ygKZYbwAYgpO7szWjPaKQAQN3CoHSFlEkgSKNZLmQEqD5qLwMspG8IDy4sdw5kB7SugkkuzdTXIFt0QGws0kfXB87KMBjAPiTwqC1M0faubmWzkeK56STBdz11LbSF9oEuN+N+cEVOpqHb7PWG27HaeRgNp25k43Acgo3AYAoyDVS3RdkIKCC1303Ek+jtqRTLFOjSmMghUICyZG/ALYOOOFqauEhTSSXL3MQ27cwohIyTt9IX2trGzgY4cTxpuHUq2VtrYFOXeqkEpG0gwO72UEVqDPt6R0sR5vSRYIIIYZm3gg0PpA29joaZBcRyifpShBXrmZsAKMnOFIz4GjdBOLa5uUgh20UIHcNshZFyREOqdpsNk/s5A4nFQGrWoQLydPGuySSAQNwOcbqCXVIbrQ9ntTpEsPuZnLYJzANl0xnicHHor2tGnoU0po6TpFZAJ1ZlYMF6RdgFiDuGSPQDR83k9syuysZj74neP1hTsn0g0H/wBAiLHRSK2DuWeJHz/viMZHic0BWkdBxm7lu7m5xbMi7CLPImGAAY9RgDuU4Azna4bt8RqXbQyRSyWcrRXG2wKyP1SNslC6kHaBU8d+/NFXOrjbuls0k/et5VJ+rmCEeAZqjugs5pliK9BBCcydKux0k4PViLHqgJ5x37yV4igL110zCL/RzB0LxSfCsuCFRim5iOAyCccqXXJ0g0nY3pkQpkRMBvKgrIOkyOK9f2VL2WqVoDtqqtzyN6+gjcaLn1VgkIJVTjhuH3UDa2UcV7LfvPEIngWMbxxUhidrODuUYA376rWp8cVw11cW8rRXTSyHZZ8Iyly8ZZNnrDBI54Oas11qdbvgFBgU/DqnbquyqCgrPlD0yAbZY3Rp0Yl+jOcAgBh3ZYZwf2auFk5aBS3EgZoG11Lt0fbCDNSt4dlDyoIstj+++o+8ucDfTl3cAZ4VWdM6WAzvoJyO8DDj3j7xTNyM1UNE6xAyFM7+K1Yvd4I+3P8AKgBvZsVAXd5UzpEgiqpfHBoGbqeoq4uqcuZqi7ieg7N+QeNPm/LDJOeVQ0j07aEscUEr7oxXLXIoY9tDSTUBEs1RukJM7Pp+6nTPQd4+cen7qD6p0bYxy2dsssSSL0EPnKH/AMpORGR6K5GrSLgwSzQDsjkbZ7gEfaQfRp3QauLW2K7x0EPVO7/KTge3xrrS2lejCKqbdxLujiBwd3nM7DzY14s3gBkkCghtIaWu7dkjDRXEj52VkjKEKDhpHkibZCLuySgyTsjeaf0RPJbhjNbTvJIdqWeLYnDsNw6qESKi7wqBMKO/JMnonRJhDMzdLNKQZZCMFiOCqPixrwVOXeSTR0aqCcDBPdjONw8alAG11ltpG2VmQP8AsOTHJ9XIFb2VJ01d2aSrsyoki9jqrj1MDUSdVok/UNNbE/ISsE8TE+1Hj/bUJTLHl6+7+tQ2m9JPtra2xAnkG0XxkW8WcGZhzY8EU8W38AaA0tfXdp0YSWK6eV9iOKSLYldjvY7cTBdlR1mJQAAcd4rnQc0lorG5trhpZW25p4gtwHbgDsxnpFRRuVdjqgeJMiw6P0elvEkUanZXd2sSTlncnixOSW5kmilXAqMstYLWZ8JNGZOGwTsSDuMb4f2VXdb/ACirBmK32ZJeBfiiHs/fbu4DnnhWFrRWOZbGvrZNi/kxxzP13XI3KhtjaXa2dvZyNrZzjaxxxnnXSDmfR3D+dYndWN9BsXr9IrM2ekJywPLbHIHgAdx4d1aNq9r9DPbvJKyxPCheVeWyvF05kHhjiCQOYJqx5otPExw3dvw2cOOMmO0Wr2mY9J/pIayaVeNUhgwbm4JSIHgoAzJM37qLv8cCjNF6OS2hSGPgo58XY72d+1mOT6aitV7R5Ge9nUrLcACOM8Ybcb44/wCJvPbvI7KndvvwTwDDd66vcoC2hYSciMIeO0mVJ7eshBNERWTrvWViOQcBx69ze2iETfwI57uFPrQNIzjzlU96nHsb+dPK2e0eIroV6g9Qmkx8G3royuJY8gg8xj10Gc6d0lsg+qs605pnO6rhr3avETnPceRA51D6r6lmRhNON3FUPPsZx9g9dae5uY9TH58k/p+a7FitltxATVLVN5SJ5cqo3ou8E7vOPYOzto260l0UjRk7xwJ5jsOeNXp8AYFZ3r3o4nrjlXmdDxfLl2Zm89J7R7OtfSrOLiO8HJNMd+/sP3Go68uaqEWm3Q4brDv40SNPKeZWvYRaJcSYmBly9Rsi5OACTXm0knNs+mkGmEXhWSD0OiCcEn0VKJZog4/399QEusI5UJNp1jQTN5IBwqJmmFR8ukGPOmGkJoDnuRQ0s+aYzXhQfWkGmhDZ2qqpkmkhhWKIHBdhCmSW4Ki8WY8B3kAn6H0QYtuSRuknlwZZMYGB5scY+JEu/A8Sck1lermtNz0YMEHTTtGiNKVaTZjRRsRxoBsxoAM4Octknlhi9ku7mJne5WQpxt+l2ZAOZ9z4G4eGaonPH4YmXWx+F25j416059Jnmf8An+ttpCM8azPUbyhbOzBdN1eCSsfN7FkP7PY3Lnu4aYW3Z/v0VZS8XjmGpt6mTVv5L/Kfdwy44H0Hf/UUJpLSqW0TyzZCrxI3lidyqg4lidwHaaJmmVFLyMFVRkljgKBvOTVYsGe8nS8kRvc0efcsZG8nh7qdDvyd4Qchv4ms2okNXtGSFmu7kD3RKMBM5FvFnKwqf2ubtzbuFSkl6ER3lxEibyzMMY7fu7zwqP01rLb2yF3bDcAi+ex7Av2k7hWcS3N5pibZAxEhzgfq4x2sfjvj09gAqrJlivSOsujqaFs8fEvPlpHeZ/j3E6263NpBxb20W2pOASgaRyN/VyPg13Z5HtI4VM6C8mYjVWklZbjIYGMRssfYMSIwc9+Bw3dpsWrmrUFmmIxtSMMM7DDt3Y+KvcPbU2i4++sa45mfNfuu2N+tafA1Y8tPWfWf1+v6QE9neqhQ+5byMjZZZFa3cjsyu3GfUtZLpTRxSWUxxuqRSBGD7Eixybm6MuuUf07+RGa17WzTbQRrHDg3NwTHCDwU4y8rdiovWJ8KJ0Tq7FBai2xtpg7ZbeZGbfI797Hf3buys8mOLx+bX0t22rb3rPePf/UbqtrULxMMB0qjJQZBPLaTfvG/xGfA1Pq/fnsDeP8AfZWaaw6pNaPtJkxMeq3NT+yxHPsPPxq0auXRlQbE8iSKN8cmJlPLKF+vj/durHHefu27rdzVpEfGwdaT+y1omN3DPGnRQEcsy+fGr98bYP0H+4mnV0mh7c9hBB/lVzmREz2F15aYjm2uWBRNCY4JXq8ajtI6RC7hxrW2trHrY5yZJZUpN54gFrBBFJgOobZORnkfvqFkkA4V3c3JJoGWWvne7t33Mvnt29Ieh1teMdXpZqz/AF51lVVMa4LHj3URrhriIwY4zlz7KzZw8r82Zj4kk9nbXa8K8NmZjLk7eiva2opHkr3COcmmJQau8Wp5iTMo65G4fs9x76r+kNH8a9hWvDhWnlBGuTRL25FNGOs2BqvV0VpMUCV6vV6g9SikpRQfYmriBbS2AAA6GE4G4fql5CntJaIhuBieKOUcukVWI8Cd49FN6A/wlt/oQ/8AElH0Ga66+ToKpmtFOFHXiyW3DiyEkk949IqG1Y8oElqojdTMg8wbQBQdg2hgjsBIx21sHHwHt/pWX68auJLdOLNGeVEMlwiAbCZxs+EjAk7A4gZrVvjmk+ej0Gnu489P/Nt9vSfb5/z8p6DLzXCC/lSKdvc1opBk6bqi4lVt0HSDKBFOC3W624cKktZddorQbNuwlkI80ENEmRuLMPYoPjjnn9jrRcpbtao2Uc4A2dphtHeqdm0Twx4YzVq1b8lu1Ht3TPGWHVRNkMvYzkgjP7uPHsp8ab9KR1TPhuHTmcmzbmPwxHefr6n3itDauTaQl90XbOsbH9YRvfsWPdhV5Zxgcs1qujdGx20QjjGyi5Pr3kk8z31Ci10jbjCSw3aDgsydDJgcB0kOVPpSkTXML/ira4tgPj7PTQ5H/wAsOcD+ICrceKKdfVzdvdybM8dqx2iO0LGEzvI8O7+tM3t0sMbyO4VI1LMW4AAZO/j9tc2Gl4Z12oZY5QOJjdWx4gHI9NVLSarpG99zIx9zwbL3B5SSA7UVvg8QvnMOWMVa0B2q9q07vf3KlXnAWBG/ybcHaRezac9dvRViW1KjqN34P2eGO7vzXC3hXAkUjlkDKnly4Cilj7N399lA0y9ICkiZUjBz5p7fDfwqn32hGtZA0ZOxnqtzB/ZPf9tXYseHtH24rvYVhggEdhGR6QawtWLNnX2LYZ94nvCtwSz3HaR3dVf61MWuiQoyx4ch/OpBRTcxyQvpPhSK+6L55t0rHEOrZN2e37KdpajtJaSCjA4/ZVWzs49bHOTJPSFVKTe3EE0lpELuB31Wrm5JNJc3JJoGWWvne7u5N3J5rdvSHoNbWjHBZZao2uGuIjBjjOWO4nspNcNcQmYoj1uZ7KoVpZSXEgRFZ3c4AAySTyrseGeGc8ZcsdPSGO1teT7FO7iKB5pAAGd3IAAySxPAAc62vUXyaraoJZgGnI8RGCOA7W7W9A7TKeT7ycJZIJJcPcMN54iMHiqfe3Pw43Ccbq9fSnDhWtyzXXGx3HFZ29uGLA95x6q1LXGTqtWWxy4uFHInZ9e776tVhYtXC5wBxomTUJ9nIFX7Q+iwu4jv/nVjWyXG8UGDXuqjpyqDubAqd4rd9MaOU5zVC03owZO6gzpkrnFS19ZYJqMdaBulFJSig+xtAf4S2/0If+JKMO/dy5/yoHQR/wC1tgPkIPR8Elc6f04lnD0jAsSQkca+fLIxwqJ3k8TyGTQC6zaceEJBbgPdz5WJTwQDzppOyNPad3bRegNBraxbCkuzMZJJG86WRvPdj38hyGBQmrOgni27i4Ia7uMGQjzY1HmQR9iL7TvqdoIyDVu3S4a4WJRK3xuQPNlHBWPMj+dSdepHbHieFRERHZna9r/enn0+RHOdw9PcP517oxy3d43GlRcff403d3SRI0kjBURSzMeAAGSalgpmv2jIAqbEEbXs7dHbtHmKUNxaRmjIJVBvOd3Cu7DUu4towtpdqd+2yTx7jI2NthImJFyR8baojVK1e4lbSM6kGVdi2Q8YrfOQcftScT3eNWxkB4/36aJVm21juYMi8tJQo/zbfFxH/uC4kA8V9dTejtOwTjMUqP2gHDDxQ4YeqigCO/x3H10Fe6HguD8LErEfGIw+e5xht3caCQJIGcZNKkgPjj01Ex6Gli/UTsR+xP8ACDwD+cPXRC3r8JYiP3oztDxwcH7aISROBk8BXFoM5Y8W3+jlQzTB8KrZB3nlgDkc0Vc3KxoWbcBj1ncAO8nAoAtN6XWFd5A4ZOeGeFVq6uiaav7vpSSwDDaGM43vyI/dXdg926gjcDGcjHHNeJ8em18tes8fs7mhjiIn3OSTVRtcNcdjMUR63Mjl/WuNb9cMZihPW4E9n9ap+i9Ey3UqxxqXkc4AHtJPIDiSdwrLw3wznjLlj9IW7Oz5fsU7m7DR0lzKqRq0jucADeSf758BX0F5P/J3HYJtth7hh1n5KD8SPu7Tz8N1P6h6gR6PjycPO468nZz2I88Fz6TxPIC2167Hj46y4V78uCKDvDuNGNUfftgGrlbOtdJtxrKb6Uh8jiDkfaK0TXS63msx0jJvoNr0XIJIo5V4FVP0uI9tFyXeBVN8m2m9q1eInfEef7LHI9pYVMaRvAWzwoHL+4yN9UvSk4/v+++pbSekcDGf731UdI3eTQROkyCTUFON9SV3LUbKaAfFKVruNM13JHwoPpC0ub+xso5jJb3NusMTsJR0EqL0a7hIuVfiAMjJ3ULonWeJ7z3TpESWzAAWiTI4iRHALSCTGDI3acYHDuJ1chbSa27uCLG1SIIhGPdM8caqzsOcaMMAcz6avs0QdSrgMp4qwDA+IO41KXNvcK6hkZXU8GUhlPgRupyqxceT6AMXtmlspOO1bOVU/wAUR6p9lNmfSlt5yQ38Y5x/AT470PUY+FQLWTiuUHM8fsFVyw19tZXEcjNbSD/KuVMTZ7ieqfXVlB3Z5Hge3wNEPVTdPN+kLsWSZNvblZLsjg7f5VvnxyW8O6pXW/WBraJVhG1czsIoE7XbcXI/ZUHJ9FParavraW6x72c5aRzxkkc5dz4nh3AUSllQDgMeHq3V1XqQmiHmPIcT/ea6CDGK4jHM8T7ByFOig8F/s/zpWYYO1wG/fSihLxtsrEPjb2/hH8zQLZ2+0C5G9jkdw5VXNbdKAssIOQpBbfv7CfAcPE91WDTekegiJXziMKO/+n8qzLSOmCgDEneSx57XMAZ5bs+s8xWtnv08sNjDTmfNKQ0lfBFAXjw353Y34x48RxO4dtUDWLWCV2ZVYccM+7q8NwI85hvHYN+7NOSaQnvJejtw7MdwC5zjngjeM5OTnxq6areRcDD3rbXA9Ch3duHf7l9dV0wRP3o5Z2ycdmW6D1XuLyQJDG0hPFt4Ve934KPt5A1v+o2okWj4t2HmcDpJMceeynYg9vE91hsrGOFBHEioi8FUAAej76eL1s1xxVr2vMlpCaZe5A50FcaYReLCrGA92qM0jINk1D3+ukKfGFVDTPlIXeFoILXZ8Oazq9lqe09rEZjVYmfNBKapaYMFwN+FkBjbwbcD6Dg1fby93D+9/DjWSstWTRmsuVEcvHgHPs2u/voJW/vCar95NUleIaiZ46ACahZFoieYCnRCCMjxoB7WKnLtMY9P3U9HHimrw8PT91B9ZatqBZ2wUAAQQ4A4D4JakaiNXLYi3tiG6vueHq/+Jf8A+1L0Hq4c53evw/maV3x4nhSouPvPbQD3+jIp02Jo0lX9l1DAeGeHoqsXepq2iPLaXctkqAuysemtwAMnMb7x6DVwqlayO2kLoWER+Bh2ZLthwJBBjt8jmTvP9KJhAaB0tdPONI3NpLcJ0YSJrcD4Jd5ZxATtdcHOc5we+r5obXC0ujsxTKX5xvmOQdxjfB9WaloY9lVGAMADCjAGBgADkKjtM6sW12Ph4Uc8mxhx4OuGHronmJShpvie4e0/0qqHVq8tce4rwuvKC8BkUDsWUdZRXcWujW+FvrWW25dKnw0B79tN6+kURx7LaK6FCaP0lFOu3DIki9qMG9eN49NFiiCSyhVJJwACSe4caC0VJlXnkwu3lt+4Ki8MnkMDPooLTcxkeO2Xc0h2pCPixKc7/H7q41z0RPcW4t7YqiuQsjMcYjA80ADJyccOQxzolmGnPKmtxNKhBVQ5EJA86Mbhtc9onJ/3Acqk9BeT65viJLrMEJ3hSMSuOXVPmDx9Rq46q+TG0sismyJpxv6WQA7J/wDjXgnjvPfVqmulUZJAqv4cc8s/iTxwE0Lq/BaR7EEaoOZHnN/E3E0ZLOBxNU/WHylW9uCA20ewVl+sXlalkyE6o7qsVtk0rrbDCOsw9dUjTHlaRchPtrG77WOWQ5LE+mox5mY86DSNI+VOVicHAqvXeusz8XPrqrrAxoqHRzHlQFS6ZduZphrgnto611ekbHVPqqctNSZDyPpFBVOjJpRZk8q0ez8nrHlipm18nQ5igyEaMY8q5fRLDlW4xagIOVLLqMmOAoMIaaWMYDMB2Z3eo0FPdOeLGtN1t1N2AWArOLy22SaCPNdxTFTurzLTZoDlv+2m57kHFC16g+vdAXZW2thIMAww4ceb+qTAb9k+O6pctgZoDQAzaW/fBD/xJSiBlOY96D4hPtQ8vA7vCgMReZ4/YOyu6at7pX4cRxB3EeIpbi4WNGdyFVAWZjwAAySaCG1w1iNpCOjG3cTMIoI+bSNgZx2LnJ9FO6qauiztxGTtyMTJNIeLyt5xz2DgPDvqA1PzfXUmkJVYKB0dqjDckR4yfxvvPgT3Vd6Jnp0erxNerht5xyHHx5D7/VRD0Y5nn7BXZHt4/wBaWkoIG91HtnfpIw1tL8pbt0Z9Kjqn1UNPPe2oYu0d3Eg2mb9TMFG/fjqtw8as7HsxnlmqrrdcNO8Fgh60+HmI+LEhyfWR7BRMONUtOxSSzSzOEmmYbKv1QIx5oRjuP9KuYNCS6OiZBG0asigKFYA4AGBjs4UFHoExf4eVox+w/Xj9R3igk7pm2erxqkawavXk+cPgdgNWgaUkQ4miIA+PHl19I4ipC2ukkGUYN4H7Rxohid35IblzksM+NC+8pPzIrfMV7ZoMJj8i8mN5FEx+Rtu0VtuxSdHQZLaeSQDianbPybRLxGfGr7sV7YoK3b6pxrwUUfHodByqV2a9s0AK2IHKuxbDsovZpNmgG6CmpLejcVyVoKnrBocPGRjkawrWfQxjdt3Ovpe4t8is3141W2wWUUGCTxYoZhVm0pogqSCKhJbU0AVeoj3Oa9JbkYoPqDU/XK1uIIIUlCyLFErJJ1Gysaghdrzs45VaJbhUKqdxO4D7+4Dtqtx6nWl3Z2/TQqW6CHEi9WQfBJ8cbz6aiLzV2/slzb3Au4QRiG5OHHIBJM/f6KnonovVxaBt+9WHBhxH8x3GqPrHeNe3K6PLAQxsr3cq5AI4xw/ukkbxw9VBXPlQaCKRHilhuQuzHHKu7bZsbXSYwVUb/wC81a9SdBJb2ijaErzfCzScekkfe2TzAzgf1qE9k7FEqqFUBVAAAHAADAA9Apygvc7R/q96/Jk8P4Dy8Du8KegulcHG4jiDuI8RyoxOSNjhxO4UqLgYrmPf1vV4f1rugWvUleoB75kRTJIcLGC5PYFG0fsqsagwtOZtISjD3TYjB+LAhwgHjgequNfrhrh4NHRHDXJ25iPiQIcnPjj2Vb4IFRVRBsqgCqByCjAHqoy7QdpWbArnNcg5PcPt/pRidTdQ8+jI3OcbLftJ1T7ONEZpQaAIiWPmJV7G6resbjTkekVzg5Q9jbvbwNPbZ35G7l/KkaMN2EdhoHjIAM10jZFRM8eyVVSRtnGzndgc6lVoOq9SZpaBK9Xq9QJSUtJQepDXqSg4ZaCvLIMCCKPNcMKDOtYNRVkJKiqRfeT5weFbtJEDQ0lmDyoMGXUJ88KD1i1U6FYt3nF/YE/nW+vo5ewVRvKhagC28ZvshoNA0Af+0tv9CH/iSjJoQwwwzWSaH8ptykMaCOAhI41BIkzgIoGcSd1He+nc/J2/0ZfzKC63+jFaPYuI47iLHxwOr4E7x6Krz6gyW/wui7l4gcN0EpLxNzGM7x6aiz5Urn5K3+jL+ZXvfTufkrf6Mv5lExPCYg8ocluQmk7ZrcncJogXhbv3ZK+2rNFNDdKHhkVwBnpIznwU93aDWfy+U+4ZSrQ2zKeIKyEHxBkqkaa000BW4tkW1kO89AZFU896s5HoxinPunpLfVuyhxLgdjjzT4/sn2UZmsa1e8rt5LD8Klu5G4ko4z/EFcD2UXD5TrlH2Vjg2SM4IlIH8Pwm4d1GLVp5wi5OewAAkkngMCmRpJBE0rHZRAxYnkFGWwedZz76dz8nb/Rl/Mqv65+UO4lteh2IUSR1VthXBK5zs73O4miYX3UC3ad59IyjrXLFYgfiwIcLjszj2VdKyq28pU8aKiQ24VFCqAsu4AYA/WU576dz8nb/AEZfzKEzy06RsDv4DxpY1wMVl3vo3Of1VvuH7MvP/wAlde+nc/J2/wBGX8yiGpZpl51Ylc44Vmfvp3Pydv8ARl/MrlvKfcHf0Vvkfuy/mUGoNIV7xzpdn9k4PHFZXF5VLn5O335+LL+ZXfvn3AOeit84PKX8yg0CCXpLp+YiAT/cfO++pkVi+gvKTcIjERwEszMSRJkkn/UqU99S6+Tt/oy/mUTLVc0uayn31br5O3+jJ+ZS++rdfJ2/0ZPzKIarSGsr99W6+Tt/oyfmV731br5O3+jJ+ZQapSVlnvq3Xydv9GT8yk99S6+Tt/oyfmUGp0hrLffUuvk7f6Mv5lJ76lz8nb/Rl/MoNSrkisvPlUufk7f6Mv5lJ76lz8nb/Rl/MoNPNckVmPvp3Pydv9GX8yve+nc/J2/0ZfzKDS2WqB5VhutfGf7IaCPlSufkrf6Mv5lVfXfXmacQ7aRDZ6TGyH+N0ec5c9goP//Z"/>
          <p:cNvSpPr>
            <a:spLocks noChangeAspect="1" noChangeArrowheads="1"/>
          </p:cNvSpPr>
          <p:nvPr/>
        </p:nvSpPr>
        <p:spPr bwMode="auto">
          <a:xfrm>
            <a:off x="63500" y="-866775"/>
            <a:ext cx="2562225" cy="1790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4102" name="AutoShape 6" descr="data:image/jpeg;base64,/9j/4AAQSkZJRgABAQAAAQABAAD/2wCEAAkGBhQSERQUExQUFBUUFxUVGBcVFxUXGBgYFRQVFBQXFRYXHCYeGBwjGRUVHy8gJCcpLCwsFx4xNTAqNSYrLCkBCQoKDgwOGg8PGikkHyAtLCopMCwsLCo0MiopLCksLC0pLCwsLCwsKSwsKSkpLCksLCksLCksLCk1KikpLCwsLP/AABEIALwBDQMBIgACEQEDEQH/xAAcAAABBQEBAQAAAAAAAAAAAAAEAQMFBgcCAAj/xABMEAACAQMABgUFDAgFBAEFAAABAgMABBEFBhIhMUETIlFhcQcygZGhFBcjQlNUkpOxwdLTFTNSYnLR4fA0Q3OCsxYkg8JjRKKyw/H/xAAbAQEAAgMBAQAAAAAAAAAAAAAAAQMCBAUGB//EAC0RAQACAgECBAMJAQEAAAAAAAABAgMEESExBRJBUROB8CIyQmFxocHR4ZEU/9oADAMBAAIRAxEAPwDQNWdWoBawFoYXJhiOTDFzjU/s5J7ySalDoC2+b2/1MX4a9oJgLS3z8hB/xJRPTDnlT2EbvXwProBf+n7Y8ba38Ohi/DSnV+2+bwfUxfho7J8fD+tcTs2OoBk824L2kjifDn2jjQB/oC3+bW5/8MQ/9a9+g7bnbQD/AMMX27NPC0ccJnP8axsP/tVT7aGJnRsAq4J7HUb+QOHI9eN/qBwaAtvm9v8AUxfhpf8Ap+2+bW/1MX4a5F7ID17d/wCKMo/sDbR9Xory6chyVMoRlxlZAyEZGRnpApGRvoOv0BbfNrf6mL8Ne/QFt82t/qYvw0XFLtDKkMO1SCK62x4eO6gC/QFt82t/qYvw179AW3za3+pi/DR9eoAP0BbfNrf6mL8Ne/QFt83t/qYvw0fXqAD9AW3ze3+pi/DS/oC2+b2/1MX4aOFKKAD/AKftvm9v9TF+Gl/6ftvm1v8AUxfho+lNBHHV62+bW/1MX4ai/wBC24JHueDccfqYvw1ZaiNILiQfvD2jiPVg+ug4h0Hb/N7f6mL8Nek0Fb/N7f6mL8NGwcK6loIgav25Ofc8GP8ARi/DTw0JbfN7f6mL8NFFsCmeloGzoa2+b2/1MX4aEutGWw/+nt/qYvw0VJPioe+u6Dg2dvn9RB9TF+Gjxoq32P8AD2/1MX4ag1n31NLONigrd9aQJIfgYfqo/wANPRwQH/Jg+qj/AA01p/eMjiPsqDgvyDQWKSzgx+og+qj/AA0MbSH5GH6uP8NCe7s865e5oHJrWHlDD9XH/KqvrnaxgQ4jjG+TOEQZ3R9gqcNzvqu64T5EXjJ/+ug2PR1+FtbbO8GGBerssN8SAbSnB9VT5swMLthS2cAbgcccKxOcCqwYf+ytMnPwdtjIGR1E5ipHWzVU3c1nJ0oiW2l6Vt2WbBRgqnOFzsYJ7DQN3+kjFOLfqxtIu10mMDZyR1FOQX49w4nO4GYtoAihVzjvJJJJySSeJJ35qqaS0vFcabs4kKSCJLjpNwYbTJkLnhkbAPcT20VpvWhRfwWMSvttIrSsNkKE6NnKg5zncvAc6CybPo8K9v8AH2U0ZZvdPR9Cvufo89LtDPSZ83ZznGOePTUNoK+keK9ETJLcQTzRIsh3AIR0YbG/eM9mTuyMZAH3ukG2uiiHwhALMRlYlPB3xxJwdld2cb8AE0VY2qxpspkjJLEnLMx85nPNj/TcABVVudYna6tEEL28ryqLhGVQrZAG0CCdvhgN2eFTLaQb9LCDdse5TJjHxulC/ZQGy6IhY5MSZ7QoVvpLg+2uG0bjzJZ07tvpB6pg9R+rGlXmvdIRvvWF41QdgbpM/wD4ihpdaOn0Vc3KL0LQCbG/OOhO45xzXj4mgI0ldT2yhtpJSxCqvRlWdz5salHxk79+xgYJOANxMWlZd2YQx7I5Y3PeMSdEftqH0zpll0bYXAA6SQ2u8gbQ6aMdJg8s8DUlp+7b9IWUAwElEzPu3kRoWAB78Y9NAUdPxr+sEkXfJG6r9Mrse2i7bSEcgzHIjj91gfsNJDJN7oeIwqtuEBWUMAS/VyuyDkcTvx8XvqB1dJktZZUSGe7ilnjBcKDmOQqqlsZGUweI3tyoLFLdKrKpO9zgeNM3ml44pViZsOwBA7iSPuqqSa2j9I2q+55kkl+BkjlwFQkowmQDIOzhhtDGQw30uuFz0ulbG12Au8StJ8YoFlJj3DIHU45+NQXcGlqLh04HvpLLowAkKy7YPHJAIxy84b+6gNWtISvBdbJWW4hmmiAc4HwZwmezaG/08aCx0xeR5U+v1VU9Ka0ylogkMkUo3SxuBg5A3oQTtDOcHmKtayFoskYJFAxb8KSc7q4t2/v+/TXFzLQMzSUH01PzNzqOnk30DlxPURdy0/NPUTe3XfQNy3OKJsdLg7iard3dUEt8VOaC2aRnG/sqqST4Yijf0uHGCd9Ql62GzQSC3ddPeVDrcV57mglDec6hdZrkER/7/wD0rl7mojTFxnZ/3f8ArQbz0jzWlpjKQqlvvOQ0pCJnHNI+/i3LA3sL5XdmT3IoYN1pM4IPHY44qf1b0zby29vGJIy4hhBQkBsiNR5rb6Nn1eiZgzIMjhuoIDVzQENtcQOoC5Rsk7uKEVC6UugmsCy5ygKZYbwAYgpO7szWjPaKQAQN3CoHSFlEkgSKNZLmQEqD5qLwMspG8IDy4sdw5kB7SugkkuzdTXIFt0QGws0kfXB87KMBjAPiTwqC1M0faubmWzkeK56STBdz11LbSF9oEuN+N+cEVOpqHb7PWG27HaeRgNp25k43Acgo3AYAoyDVS3RdkIKCC1303Ek+jtqRTLFOjSmMghUICyZG/ALYOOOFqauEhTSSXL3MQ27cwohIyTt9IX2trGzgY4cTxpuHUq2VtrYFOXeqkEpG0gwO72UEVqDPt6R0sR5vSRYIIIYZm3gg0PpA29joaZBcRyifpShBXrmZsAKMnOFIz4GjdBOLa5uUgh20UIHcNshZFyREOqdpsNk/s5A4nFQGrWoQLydPGuySSAQNwOcbqCXVIbrQ9ntTpEsPuZnLYJzANl0xnicHHor2tGnoU0po6TpFZAJ1ZlYMF6RdgFiDuGSPQDR83k9syuysZj74neP1hTsn0g0H/wBAiLHRSK2DuWeJHz/viMZHic0BWkdBxm7lu7m5xbMi7CLPImGAAY9RgDuU4Azna4bt8RqXbQyRSyWcrRXG2wKyP1SNslC6kHaBU8d+/NFXOrjbuls0k/et5VJ+rmCEeAZqjugs5pliK9BBCcydKux0k4PViLHqgJ5x37yV4igL110zCL/RzB0LxSfCsuCFRim5iOAyCccqXXJ0g0nY3pkQpkRMBvKgrIOkyOK9f2VL2WqVoDtqqtzyN6+gjcaLn1VgkIJVTjhuH3UDa2UcV7LfvPEIngWMbxxUhidrODuUYA376rWp8cVw11cW8rRXTSyHZZ8Iyly8ZZNnrDBI54Oas11qdbvgFBgU/DqnbquyqCgrPlD0yAbZY3Rp0Yl+jOcAgBh3ZYZwf2auFk5aBS3EgZoG11Lt0fbCDNSt4dlDyoIstj+++o+8ucDfTl3cAZ4VWdM6WAzvoJyO8DDj3j7xTNyM1UNE6xAyFM7+K1Yvd4I+3P8AKgBvZsVAXd5UzpEgiqpfHBoGbqeoq4uqcuZqi7ieg7N+QeNPm/LDJOeVQ0j07aEscUEr7oxXLXIoY9tDSTUBEs1RukJM7Pp+6nTPQd4+cen7qD6p0bYxy2dsssSSL0EPnKH/AMpORGR6K5GrSLgwSzQDsjkbZ7gEfaQfRp3QauLW2K7x0EPVO7/KTge3xrrS2lejCKqbdxLujiBwd3nM7DzY14s3gBkkCghtIaWu7dkjDRXEj52VkjKEKDhpHkibZCLuySgyTsjeaf0RPJbhjNbTvJIdqWeLYnDsNw6qESKi7wqBMKO/JMnonRJhDMzdLNKQZZCMFiOCqPixrwVOXeSTR0aqCcDBPdjONw8alAG11ltpG2VmQP8AsOTHJ9XIFb2VJ01d2aSrsyoki9jqrj1MDUSdVok/UNNbE/ISsE8TE+1Hj/bUJTLHl6+7+tQ2m9JPtra2xAnkG0XxkW8WcGZhzY8EU8W38AaA0tfXdp0YSWK6eV9iOKSLYldjvY7cTBdlR1mJQAAcd4rnQc0lorG5trhpZW25p4gtwHbgDsxnpFRRuVdjqgeJMiw6P0elvEkUanZXd2sSTlncnixOSW5kmilXAqMstYLWZ8JNGZOGwTsSDuMb4f2VXdb/ACirBmK32ZJeBfiiHs/fbu4DnnhWFrRWOZbGvrZNi/kxxzP13XI3KhtjaXa2dvZyNrZzjaxxxnnXSDmfR3D+dYndWN9BsXr9IrM2ekJywPLbHIHgAdx4d1aNq9r9DPbvJKyxPCheVeWyvF05kHhjiCQOYJqx5otPExw3dvw2cOOMmO0Wr2mY9J/pIayaVeNUhgwbm4JSIHgoAzJM37qLv8cCjNF6OS2hSGPgo58XY72d+1mOT6aitV7R5Ge9nUrLcACOM8Ybcb44/wCJvPbvI7KndvvwTwDDd66vcoC2hYSciMIeO0mVJ7eshBNERWTrvWViOQcBx69ze2iETfwI57uFPrQNIzjzlU96nHsb+dPK2e0eIroV6g9Qmkx8G3royuJY8gg8xj10Gc6d0lsg+qs605pnO6rhr3avETnPceRA51D6r6lmRhNON3FUPPsZx9g9dae5uY9TH58k/p+a7FitltxATVLVN5SJ5cqo3ou8E7vOPYOzto260l0UjRk7xwJ5jsOeNXp8AYFZ3r3o4nrjlXmdDxfLl2Zm89J7R7OtfSrOLiO8HJNMd+/sP3Go68uaqEWm3Q4brDv40SNPKeZWvYRaJcSYmBly9Rsi5OACTXm0knNs+mkGmEXhWSD0OiCcEn0VKJZog4/399QEusI5UJNp1jQTN5IBwqJmmFR8ukGPOmGkJoDnuRQ0s+aYzXhQfWkGmhDZ2qqpkmkhhWKIHBdhCmSW4Ki8WY8B3kAn6H0QYtuSRuknlwZZMYGB5scY+JEu/A8Sck1lermtNz0YMEHTTtGiNKVaTZjRRsRxoBsxoAM4Octknlhi9ku7mJne5WQpxt+l2ZAOZ9z4G4eGaonPH4YmXWx+F25j416059Jnmf8An+ttpCM8azPUbyhbOzBdN1eCSsfN7FkP7PY3Lnu4aYW3Z/v0VZS8XjmGpt6mTVv5L/Kfdwy44H0Hf/UUJpLSqW0TyzZCrxI3lidyqg4lidwHaaJmmVFLyMFVRkljgKBvOTVYsGe8nS8kRvc0efcsZG8nh7qdDvyd4Qchv4ms2okNXtGSFmu7kD3RKMBM5FvFnKwqf2ubtzbuFSkl6ER3lxEibyzMMY7fu7zwqP01rLb2yF3bDcAi+ex7Av2k7hWcS3N5pibZAxEhzgfq4x2sfjvj09gAqrJlivSOsujqaFs8fEvPlpHeZ/j3E6263NpBxb20W2pOASgaRyN/VyPg13Z5HtI4VM6C8mYjVWklZbjIYGMRssfYMSIwc9+Bw3dpsWrmrUFmmIxtSMMM7DDt3Y+KvcPbU2i4++sa45mfNfuu2N+tafA1Y8tPWfWf1+v6QE9neqhQ+5byMjZZZFa3cjsyu3GfUtZLpTRxSWUxxuqRSBGD7Eixybm6MuuUf07+RGa17WzTbQRrHDg3NwTHCDwU4y8rdiovWJ8KJ0Tq7FBai2xtpg7ZbeZGbfI797Hf3buys8mOLx+bX0t22rb3rPePf/UbqtrULxMMB0qjJQZBPLaTfvG/xGfA1Pq/fnsDeP8AfZWaaw6pNaPtJkxMeq3NT+yxHPsPPxq0auXRlQbE8iSKN8cmJlPLKF+vj/durHHefu27rdzVpEfGwdaT+y1omN3DPGnRQEcsy+fGr98bYP0H+4mnV0mh7c9hBB/lVzmREz2F15aYjm2uWBRNCY4JXq8ajtI6RC7hxrW2trHrY5yZJZUpN54gFrBBFJgOobZORnkfvqFkkA4V3c3JJoGWWvne7t33Mvnt29Ieh1teMdXpZqz/AF51lVVMa4LHj3URrhriIwY4zlz7KzZw8r82Zj4kk9nbXa8K8NmZjLk7eiva2opHkr3COcmmJQau8Wp5iTMo65G4fs9x76r+kNH8a9hWvDhWnlBGuTRL25FNGOs2BqvV0VpMUCV6vV6g9SikpRQfYmriBbS2AAA6GE4G4fql5CntJaIhuBieKOUcukVWI8Cd49FN6A/wlt/oQ/8AElH0Ga66+ToKpmtFOFHXiyW3DiyEkk949IqG1Y8oElqojdTMg8wbQBQdg2hgjsBIx21sHHwHt/pWX68auJLdOLNGeVEMlwiAbCZxs+EjAk7A4gZrVvjmk+ej0Gnu489P/Nt9vSfb5/z8p6DLzXCC/lSKdvc1opBk6bqi4lVt0HSDKBFOC3W624cKktZddorQbNuwlkI80ENEmRuLMPYoPjjnn9jrRcpbtao2Uc4A2dphtHeqdm0Twx4YzVq1b8lu1Ht3TPGWHVRNkMvYzkgjP7uPHsp8ab9KR1TPhuHTmcmzbmPwxHefr6n3itDauTaQl90XbOsbH9YRvfsWPdhV5Zxgcs1qujdGx20QjjGyi5Pr3kk8z31Ci10jbjCSw3aDgsydDJgcB0kOVPpSkTXML/ira4tgPj7PTQ5H/wAsOcD+ICrceKKdfVzdvdybM8dqx2iO0LGEzvI8O7+tM3t0sMbyO4VI1LMW4AAZO/j9tc2Gl4Z12oZY5QOJjdWx4gHI9NVLSarpG99zIx9zwbL3B5SSA7UVvg8QvnMOWMVa0B2q9q07vf3KlXnAWBG/ybcHaRezac9dvRViW1KjqN34P2eGO7vzXC3hXAkUjlkDKnly4Cilj7N399lA0y9ICkiZUjBz5p7fDfwqn32hGtZA0ZOxnqtzB/ZPf9tXYseHtH24rvYVhggEdhGR6QawtWLNnX2LYZ94nvCtwSz3HaR3dVf61MWuiQoyx4ch/OpBRTcxyQvpPhSK+6L55t0rHEOrZN2e37KdpajtJaSCjA4/ZVWzs49bHOTJPSFVKTe3EE0lpELuB31Wrm5JNJc3JJoGWWvne7u5N3J5rdvSHoNbWjHBZZao2uGuIjBjjOWO4nspNcNcQmYoj1uZ7KoVpZSXEgRFZ3c4AAySTyrseGeGc8ZcsdPSGO1teT7FO7iKB5pAAGd3IAAySxPAAc62vUXyaraoJZgGnI8RGCOA7W7W9A7TKeT7ycJZIJJcPcMN54iMHiqfe3Pw43Ccbq9fSnDhWtyzXXGx3HFZ29uGLA95x6q1LXGTqtWWxy4uFHInZ9e776tVhYtXC5wBxomTUJ9nIFX7Q+iwu4jv/nVjWyXG8UGDXuqjpyqDubAqd4rd9MaOU5zVC03owZO6gzpkrnFS19ZYJqMdaBulFJSig+xtAf4S2/0If+JKMO/dy5/yoHQR/wC1tgPkIPR8Elc6f04lnD0jAsSQkca+fLIxwqJ3k8TyGTQC6zaceEJBbgPdz5WJTwQDzppOyNPad3bRegNBraxbCkuzMZJJG86WRvPdj38hyGBQmrOgni27i4Ia7uMGQjzY1HmQR9iL7TvqdoIyDVu3S4a4WJRK3xuQPNlHBWPMj+dSdepHbHieFRERHZna9r/enn0+RHOdw9PcP517oxy3d43GlRcff403d3SRI0kjBURSzMeAAGSalgpmv2jIAqbEEbXs7dHbtHmKUNxaRmjIJVBvOd3Cu7DUu4towtpdqd+2yTx7jI2NthImJFyR8baojVK1e4lbSM6kGVdi2Q8YrfOQcftScT3eNWxkB4/36aJVm21juYMi8tJQo/zbfFxH/uC4kA8V9dTejtOwTjMUqP2gHDDxQ4YeqigCO/x3H10Fe6HguD8LErEfGIw+e5xht3caCQJIGcZNKkgPjj01Ex6Gli/UTsR+xP8ACDwD+cPXRC3r8JYiP3oztDxwcH7aISROBk8BXFoM5Y8W3+jlQzTB8KrZB3nlgDkc0Vc3KxoWbcBj1ncAO8nAoAtN6XWFd5A4ZOeGeFVq6uiaav7vpSSwDDaGM43vyI/dXdg926gjcDGcjHHNeJ8em18tes8fs7mhjiIn3OSTVRtcNcdjMUR63Mjl/WuNb9cMZihPW4E9n9ap+i9Ey3UqxxqXkc4AHtJPIDiSdwrLw3wznjLlj9IW7Oz5fsU7m7DR0lzKqRq0jucADeSf758BX0F5P/J3HYJtth7hh1n5KD8SPu7Tz8N1P6h6gR6PjycPO468nZz2I88Fz6TxPIC2167Hj46y4V78uCKDvDuNGNUfftgGrlbOtdJtxrKb6Uh8jiDkfaK0TXS63msx0jJvoNr0XIJIo5V4FVP0uI9tFyXeBVN8m2m9q1eInfEef7LHI9pYVMaRvAWzwoHL+4yN9UvSk4/v+++pbSekcDGf731UdI3eTQROkyCTUFON9SV3LUbKaAfFKVruNM13JHwoPpC0ub+xso5jJb3NusMTsJR0EqL0a7hIuVfiAMjJ3ULonWeJ7z3TpESWzAAWiTI4iRHALSCTGDI3acYHDuJ1chbSa27uCLG1SIIhGPdM8caqzsOcaMMAcz6avs0QdSrgMp4qwDA+IO41KXNvcK6hkZXU8GUhlPgRupyqxceT6AMXtmlspOO1bOVU/wAUR6p9lNmfSlt5yQ38Y5x/AT470PUY+FQLWTiuUHM8fsFVyw19tZXEcjNbSD/KuVMTZ7ieqfXVlB3Z5Hge3wNEPVTdPN+kLsWSZNvblZLsjg7f5VvnxyW8O6pXW/WBraJVhG1czsIoE7XbcXI/ZUHJ9FParavraW6x72c5aRzxkkc5dz4nh3AUSllQDgMeHq3V1XqQmiHmPIcT/ea6CDGK4jHM8T7ByFOig8F/s/zpWYYO1wG/fSihLxtsrEPjb2/hH8zQLZ2+0C5G9jkdw5VXNbdKAssIOQpBbfv7CfAcPE91WDTekegiJXziMKO/+n8qzLSOmCgDEneSx57XMAZ5bs+s8xWtnv08sNjDTmfNKQ0lfBFAXjw353Y34x48RxO4dtUDWLWCV2ZVYccM+7q8NwI85hvHYN+7NOSaQnvJejtw7MdwC5zjngjeM5OTnxq6areRcDD3rbXA9Ch3duHf7l9dV0wRP3o5Z2ycdmW6D1XuLyQJDG0hPFt4Ve934KPt5A1v+o2okWj4t2HmcDpJMceeynYg9vE91hsrGOFBHEioi8FUAAej76eL1s1xxVr2vMlpCaZe5A50FcaYReLCrGA92qM0jINk1D3+ukKfGFVDTPlIXeFoILXZ8Oazq9lqe09rEZjVYmfNBKapaYMFwN+FkBjbwbcD6Dg1fby93D+9/DjWSstWTRmsuVEcvHgHPs2u/voJW/vCar95NUleIaiZ46ACahZFoieYCnRCCMjxoB7WKnLtMY9P3U9HHimrw8PT91B9ZatqBZ2wUAAQQ4A4D4JakaiNXLYi3tiG6vueHq/+Jf8A+1L0Hq4c53evw/maV3x4nhSouPvPbQD3+jIp02Jo0lX9l1DAeGeHoqsXepq2iPLaXctkqAuysemtwAMnMb7x6DVwqlayO2kLoWER+Bh2ZLthwJBBjt8jmTvP9KJhAaB0tdPONI3NpLcJ0YSJrcD4Jd5ZxATtdcHOc5we+r5obXC0ujsxTKX5xvmOQdxjfB9WaloY9lVGAMADCjAGBgADkKjtM6sW12Ph4Uc8mxhx4OuGHronmJShpvie4e0/0qqHVq8tce4rwuvKC8BkUDsWUdZRXcWujW+FvrWW25dKnw0B79tN6+kURx7LaK6FCaP0lFOu3DIki9qMG9eN49NFiiCSyhVJJwACSe4caC0VJlXnkwu3lt+4Ki8MnkMDPooLTcxkeO2Xc0h2pCPixKc7/H7q41z0RPcW4t7YqiuQsjMcYjA80ADJyccOQxzolmGnPKmtxNKhBVQ5EJA86Mbhtc9onJ/3Acqk9BeT65viJLrMEJ3hSMSuOXVPmDx9Rq46q+TG0sismyJpxv6WQA7J/wDjXgnjvPfVqmulUZJAqv4cc8s/iTxwE0Lq/BaR7EEaoOZHnN/E3E0ZLOBxNU/WHylW9uCA20ewVl+sXlalkyE6o7qsVtk0rrbDCOsw9dUjTHlaRchPtrG77WOWQ5LE+mox5mY86DSNI+VOVicHAqvXeusz8XPrqrrAxoqHRzHlQFS6ZduZphrgnto611ekbHVPqqctNSZDyPpFBVOjJpRZk8q0ez8nrHlipm18nQ5igyEaMY8q5fRLDlW4xagIOVLLqMmOAoMIaaWMYDMB2Z3eo0FPdOeLGtN1t1N2AWArOLy22SaCPNdxTFTurzLTZoDlv+2m57kHFC16g+vdAXZW2thIMAww4ceb+qTAb9k+O6pctgZoDQAzaW/fBD/xJSiBlOY96D4hPtQ8vA7vCgMReZ4/YOyu6at7pX4cRxB3EeIpbi4WNGdyFVAWZjwAAySaCG1w1iNpCOjG3cTMIoI+bSNgZx2LnJ9FO6qauiztxGTtyMTJNIeLyt5xz2DgPDvqA1PzfXUmkJVYKB0dqjDckR4yfxvvPgT3Vd6Jnp0erxNerht5xyHHx5D7/VRD0Y5nn7BXZHt4/wBaWkoIG91HtnfpIw1tL8pbt0Z9Kjqn1UNPPe2oYu0d3Eg2mb9TMFG/fjqtw8as7HsxnlmqrrdcNO8Fgh60+HmI+LEhyfWR7BRMONUtOxSSzSzOEmmYbKv1QIx5oRjuP9KuYNCS6OiZBG0asigKFYA4AGBjs4UFHoExf4eVox+w/Xj9R3igk7pm2erxqkawavXk+cPgdgNWgaUkQ4miIA+PHl19I4ipC2ukkGUYN4H7Rxohid35IblzksM+NC+8pPzIrfMV7ZoMJj8i8mN5FEx+Rtu0VtuxSdHQZLaeSQDianbPybRLxGfGr7sV7YoK3b6pxrwUUfHodByqV2a9s0AK2IHKuxbDsovZpNmgG6CmpLejcVyVoKnrBocPGRjkawrWfQxjdt3Ovpe4t8is3141W2wWUUGCTxYoZhVm0pogqSCKhJbU0AVeoj3Oa9JbkYoPqDU/XK1uIIIUlCyLFErJJ1Gysaghdrzs45VaJbhUKqdxO4D7+4Dtqtx6nWl3Z2/TQqW6CHEi9WQfBJ8cbz6aiLzV2/slzb3Au4QRiG5OHHIBJM/f6KnonovVxaBt+9WHBhxH8x3GqPrHeNe3K6PLAQxsr3cq5AI4xw/ukkbxw9VBXPlQaCKRHilhuQuzHHKu7bZsbXSYwVUb/wC81a9SdBJb2ijaErzfCzScekkfe2TzAzgf1qE9k7FEqqFUBVAAAHAADAA9Apygvc7R/q96/Jk8P4Dy8Du8KegulcHG4jiDuI8RyoxOSNjhxO4UqLgYrmPf1vV4f1rugWvUleoB75kRTJIcLGC5PYFG0fsqsagwtOZtISjD3TYjB+LAhwgHjgequNfrhrh4NHRHDXJ25iPiQIcnPjj2Vb4IFRVRBsqgCqByCjAHqoy7QdpWbArnNcg5PcPt/pRidTdQ8+jI3OcbLftJ1T7ONEZpQaAIiWPmJV7G6resbjTkekVzg5Q9jbvbwNPbZ35G7l/KkaMN2EdhoHjIAM10jZFRM8eyVVSRtnGzndgc6lVoOq9SZpaBK9Xq9QJSUtJQepDXqSg4ZaCvLIMCCKPNcMKDOtYNRVkJKiqRfeT5weFbtJEDQ0lmDyoMGXUJ88KD1i1U6FYt3nF/YE/nW+vo5ewVRvKhagC28ZvshoNA0Af+0tv9CH/iSjJoQwwwzWSaH8ptykMaCOAhI41BIkzgIoGcSd1He+nc/J2/0ZfzKC63+jFaPYuI47iLHxwOr4E7x6Krz6gyW/wui7l4gcN0EpLxNzGM7x6aiz5Urn5K3+jL+ZXvfTufkrf6Mv5lExPCYg8ocluQmk7ZrcncJogXhbv3ZK+2rNFNDdKHhkVwBnpIznwU93aDWfy+U+4ZSrQ2zKeIKyEHxBkqkaa000BW4tkW1kO89AZFU896s5HoxinPunpLfVuyhxLgdjjzT4/sn2UZmsa1e8rt5LD8Klu5G4ko4z/EFcD2UXD5TrlH2Vjg2SM4IlIH8Pwm4d1GLVp5wi5OewAAkkngMCmRpJBE0rHZRAxYnkFGWwedZz76dz8nb/Rl/Mqv65+UO4lteh2IUSR1VthXBK5zs73O4miYX3UC3ad59IyjrXLFYgfiwIcLjszj2VdKyq28pU8aKiQ24VFCqAsu4AYA/WU576dz8nb/AEZfzKEzy06RsDv4DxpY1wMVl3vo3Of1VvuH7MvP/wAlde+nc/J2/wBGX8yiGpZpl51Ylc44Vmfvp3Pydv8ARl/MrlvKfcHf0Vvkfuy/mUGoNIV7xzpdn9k4PHFZXF5VLn5O335+LL+ZXfvn3AOeit84PKX8yg0CCXpLp+YiAT/cfO++pkVi+gvKTcIjERwEszMSRJkkn/UqU99S6+Tt/oy/mUTLVc0uayn31br5O3+jJ+ZS++rdfJ2/0ZPzKIarSGsr99W6+Tt/oyfmV731br5O3+jJ+ZQapSVlnvq3Xydv9GT8yk99S6+Tt/oyfmUGp0hrLffUuvk7f6Mv5lJ76lz8nb/Rl/MoNSrkisvPlUufk7f6Mv5lJ76lz8nb/Rl/MoNPNckVmPvp3Pydv9GX8yve+nc/J2/0ZfzKDS2WqB5VhutfGf7IaCPlSufkrf6Mv5lVfXfXmacQ7aRDZ6TGyH+N0ec5c9goP//Z"/>
          <p:cNvSpPr>
            <a:spLocks noChangeAspect="1" noChangeArrowheads="1"/>
          </p:cNvSpPr>
          <p:nvPr/>
        </p:nvSpPr>
        <p:spPr bwMode="auto">
          <a:xfrm>
            <a:off x="63500" y="-866775"/>
            <a:ext cx="2562225" cy="1790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4104" name="AutoShape 8" descr="data:image/jpeg;base64,/9j/4AAQSkZJRgABAQAAAQABAAD/2wCEAAkGBhQSERQUExQUFBUUFxUVGBcVFxUXGBgYFRQVFBQXFRYXHCYeGBwjGRUVHy8gJCcpLCwsFx4xNTAqNSYrLCkBCQoKDgwOGg8PGikkHyAtLCopMCwsLCo0MiopLCksLC0pLCwsLCwsKSwsKSkpLCksLCksLCksLCk1KikpLCwsLP/AABEIALwBDQMBIgACEQEDEQH/xAAcAAABBQEBAQAAAAAAAAAAAAAEAQMFBgcCAAj/xABMEAACAQMABgUFDAgFBAEFAAABAgMABBEFBhIhMUETIlFhcQcygZGhFBcjQlNUkpOxwdLTFTNSYnLR4fA0Q3OCsxYkg8JjRKKyw/H/xAAbAQEAAgMBAQAAAAAAAAAAAAAAAQMCBAUGB//EAC0RAQACAgECBAMJAQEAAAAAAAABAgMEESExBRJBUROB8CIyQmFxocHR4ZEU/9oADAMBAAIRAxEAPwDQNWdWoBawFoYXJhiOTDFzjU/s5J7ySalDoC2+b2/1MX4a9oJgLS3z8hB/xJRPTDnlT2EbvXwProBf+n7Y8ba38Ohi/DSnV+2+bwfUxfho7J8fD+tcTs2OoBk824L2kjifDn2jjQB/oC3+bW5/8MQ/9a9+g7bnbQD/AMMX27NPC0ccJnP8axsP/tVT7aGJnRsAq4J7HUb+QOHI9eN/qBwaAtvm9v8AUxfhpf8Ap+2+bW/1MX4a5F7ID17d/wCKMo/sDbR9Xory6chyVMoRlxlZAyEZGRnpApGRvoOv0BbfNrf6mL8Ne/QFt82t/qYvw0XFLtDKkMO1SCK62x4eO6gC/QFt82t/qYvw179AW3za3+pi/DR9eoAP0BbfNrf6mL8Ne/QFt83t/qYvw0fXqAD9AW3ze3+pi/DS/oC2+b2/1MX4aOFKKAD/AKftvm9v9TF+Gl/6ftvm1v8AUxfho+lNBHHV62+bW/1MX4ai/wBC24JHueDccfqYvw1ZaiNILiQfvD2jiPVg+ug4h0Hb/N7f6mL8Nek0Fb/N7f6mL8NGwcK6loIgav25Ofc8GP8ARi/DTw0JbfN7f6mL8NFFsCmeloGzoa2+b2/1MX4aEutGWw/+nt/qYvw0VJPioe+u6Dg2dvn9RB9TF+Gjxoq32P8AD2/1MX4ag1n31NLONigrd9aQJIfgYfqo/wANPRwQH/Jg+qj/AA01p/eMjiPsqDgvyDQWKSzgx+og+qj/AA0MbSH5GH6uP8NCe7s865e5oHJrWHlDD9XH/KqvrnaxgQ4jjG+TOEQZ3R9gqcNzvqu64T5EXjJ/+ug2PR1+FtbbO8GGBerssN8SAbSnB9VT5swMLthS2cAbgcccKxOcCqwYf+ytMnPwdtjIGR1E5ipHWzVU3c1nJ0oiW2l6Vt2WbBRgqnOFzsYJ7DQN3+kjFOLfqxtIu10mMDZyR1FOQX49w4nO4GYtoAihVzjvJJJJySSeJJ35qqaS0vFcabs4kKSCJLjpNwYbTJkLnhkbAPcT20VpvWhRfwWMSvttIrSsNkKE6NnKg5zncvAc6CybPo8K9v8AH2U0ZZvdPR9Cvufo89LtDPSZ83ZznGOePTUNoK+keK9ETJLcQTzRIsh3AIR0YbG/eM9mTuyMZAH3ukG2uiiHwhALMRlYlPB3xxJwdld2cb8AE0VY2qxpspkjJLEnLMx85nPNj/TcABVVudYna6tEEL28ryqLhGVQrZAG0CCdvhgN2eFTLaQb9LCDdse5TJjHxulC/ZQGy6IhY5MSZ7QoVvpLg+2uG0bjzJZ07tvpB6pg9R+rGlXmvdIRvvWF41QdgbpM/wD4ihpdaOn0Vc3KL0LQCbG/OOhO45xzXj4mgI0ldT2yhtpJSxCqvRlWdz5salHxk79+xgYJOANxMWlZd2YQx7I5Y3PeMSdEftqH0zpll0bYXAA6SQ2u8gbQ6aMdJg8s8DUlp+7b9IWUAwElEzPu3kRoWAB78Y9NAUdPxr+sEkXfJG6r9Mrse2i7bSEcgzHIjj91gfsNJDJN7oeIwqtuEBWUMAS/VyuyDkcTvx8XvqB1dJktZZUSGe7ilnjBcKDmOQqqlsZGUweI3tyoLFLdKrKpO9zgeNM3ml44pViZsOwBA7iSPuqqSa2j9I2q+55kkl+BkjlwFQkowmQDIOzhhtDGQw30uuFz0ulbG12Au8StJ8YoFlJj3DIHU45+NQXcGlqLh04HvpLLowAkKy7YPHJAIxy84b+6gNWtISvBdbJWW4hmmiAc4HwZwmezaG/08aCx0xeR5U+v1VU9Ka0ylogkMkUo3SxuBg5A3oQTtDOcHmKtayFoskYJFAxb8KSc7q4t2/v+/TXFzLQMzSUH01PzNzqOnk30DlxPURdy0/NPUTe3XfQNy3OKJsdLg7iard3dUEt8VOaC2aRnG/sqqST4Yijf0uHGCd9Ql62GzQSC3ddPeVDrcV57mglDec6hdZrkER/7/wD0rl7mojTFxnZ/3f8ArQbz0jzWlpjKQqlvvOQ0pCJnHNI+/i3LA3sL5XdmT3IoYN1pM4IPHY44qf1b0zby29vGJIy4hhBQkBsiNR5rb6Nn1eiZgzIMjhuoIDVzQENtcQOoC5Rsk7uKEVC6UugmsCy5ygKZYbwAYgpO7szWjPaKQAQN3CoHSFlEkgSKNZLmQEqD5qLwMspG8IDy4sdw5kB7SugkkuzdTXIFt0QGws0kfXB87KMBjAPiTwqC1M0faubmWzkeK56STBdz11LbSF9oEuN+N+cEVOpqHb7PWG27HaeRgNp25k43Acgo3AYAoyDVS3RdkIKCC1303Ek+jtqRTLFOjSmMghUICyZG/ALYOOOFqauEhTSSXL3MQ27cwohIyTt9IX2trGzgY4cTxpuHUq2VtrYFOXeqkEpG0gwO72UEVqDPt6R0sR5vSRYIIIYZm3gg0PpA29joaZBcRyifpShBXrmZsAKMnOFIz4GjdBOLa5uUgh20UIHcNshZFyREOqdpsNk/s5A4nFQGrWoQLydPGuySSAQNwOcbqCXVIbrQ9ntTpEsPuZnLYJzANl0xnicHHor2tGnoU0po6TpFZAJ1ZlYMF6RdgFiDuGSPQDR83k9syuysZj74neP1hTsn0g0H/wBAiLHRSK2DuWeJHz/viMZHic0BWkdBxm7lu7m5xbMi7CLPImGAAY9RgDuU4Azna4bt8RqXbQyRSyWcrRXG2wKyP1SNslC6kHaBU8d+/NFXOrjbuls0k/et5VJ+rmCEeAZqjugs5pliK9BBCcydKux0k4PViLHqgJ5x37yV4igL110zCL/RzB0LxSfCsuCFRim5iOAyCccqXXJ0g0nY3pkQpkRMBvKgrIOkyOK9f2VL2WqVoDtqqtzyN6+gjcaLn1VgkIJVTjhuH3UDa2UcV7LfvPEIngWMbxxUhidrODuUYA376rWp8cVw11cW8rRXTSyHZZ8Iyly8ZZNnrDBI54Oas11qdbvgFBgU/DqnbquyqCgrPlD0yAbZY3Rp0Yl+jOcAgBh3ZYZwf2auFk5aBS3EgZoG11Lt0fbCDNSt4dlDyoIstj+++o+8ucDfTl3cAZ4VWdM6WAzvoJyO8DDj3j7xTNyM1UNE6xAyFM7+K1Yvd4I+3P8AKgBvZsVAXd5UzpEgiqpfHBoGbqeoq4uqcuZqi7ieg7N+QeNPm/LDJOeVQ0j07aEscUEr7oxXLXIoY9tDSTUBEs1RukJM7Pp+6nTPQd4+cen7qD6p0bYxy2dsssSSL0EPnKH/AMpORGR6K5GrSLgwSzQDsjkbZ7gEfaQfRp3QauLW2K7x0EPVO7/KTge3xrrS2lejCKqbdxLujiBwd3nM7DzY14s3gBkkCghtIaWu7dkjDRXEj52VkjKEKDhpHkibZCLuySgyTsjeaf0RPJbhjNbTvJIdqWeLYnDsNw6qESKi7wqBMKO/JMnonRJhDMzdLNKQZZCMFiOCqPixrwVOXeSTR0aqCcDBPdjONw8alAG11ltpG2VmQP8AsOTHJ9XIFb2VJ01d2aSrsyoki9jqrj1MDUSdVok/UNNbE/ISsE8TE+1Hj/bUJTLHl6+7+tQ2m9JPtra2xAnkG0XxkW8WcGZhzY8EU8W38AaA0tfXdp0YSWK6eV9iOKSLYldjvY7cTBdlR1mJQAAcd4rnQc0lorG5trhpZW25p4gtwHbgDsxnpFRRuVdjqgeJMiw6P0elvEkUanZXd2sSTlncnixOSW5kmilXAqMstYLWZ8JNGZOGwTsSDuMb4f2VXdb/ACirBmK32ZJeBfiiHs/fbu4DnnhWFrRWOZbGvrZNi/kxxzP13XI3KhtjaXa2dvZyNrZzjaxxxnnXSDmfR3D+dYndWN9BsXr9IrM2ekJywPLbHIHgAdx4d1aNq9r9DPbvJKyxPCheVeWyvF05kHhjiCQOYJqx5otPExw3dvw2cOOMmO0Wr2mY9J/pIayaVeNUhgwbm4JSIHgoAzJM37qLv8cCjNF6OS2hSGPgo58XY72d+1mOT6aitV7R5Ge9nUrLcACOM8Ybcb44/wCJvPbvI7KndvvwTwDDd66vcoC2hYSciMIeO0mVJ7eshBNERWTrvWViOQcBx69ze2iETfwI57uFPrQNIzjzlU96nHsb+dPK2e0eIroV6g9Qmkx8G3royuJY8gg8xj10Gc6d0lsg+qs605pnO6rhr3avETnPceRA51D6r6lmRhNON3FUPPsZx9g9dae5uY9TH58k/p+a7FitltxATVLVN5SJ5cqo3ou8E7vOPYOzto260l0UjRk7xwJ5jsOeNXp8AYFZ3r3o4nrjlXmdDxfLl2Zm89J7R7OtfSrOLiO8HJNMd+/sP3Go68uaqEWm3Q4brDv40SNPKeZWvYRaJcSYmBly9Rsi5OACTXm0knNs+mkGmEXhWSD0OiCcEn0VKJZog4/399QEusI5UJNp1jQTN5IBwqJmmFR8ukGPOmGkJoDnuRQ0s+aYzXhQfWkGmhDZ2qqpkmkhhWKIHBdhCmSW4Ki8WY8B3kAn6H0QYtuSRuknlwZZMYGB5scY+JEu/A8Sck1lermtNz0YMEHTTtGiNKVaTZjRRsRxoBsxoAM4Octknlhi9ku7mJne5WQpxt+l2ZAOZ9z4G4eGaonPH4YmXWx+F25j416059Jnmf8An+ttpCM8azPUbyhbOzBdN1eCSsfN7FkP7PY3Lnu4aYW3Z/v0VZS8XjmGpt6mTVv5L/Kfdwy44H0Hf/UUJpLSqW0TyzZCrxI3lidyqg4lidwHaaJmmVFLyMFVRkljgKBvOTVYsGe8nS8kRvc0efcsZG8nh7qdDvyd4Qchv4ms2okNXtGSFmu7kD3RKMBM5FvFnKwqf2ubtzbuFSkl6ER3lxEibyzMMY7fu7zwqP01rLb2yF3bDcAi+ex7Av2k7hWcS3N5pibZAxEhzgfq4x2sfjvj09gAqrJlivSOsujqaFs8fEvPlpHeZ/j3E6263NpBxb20W2pOASgaRyN/VyPg13Z5HtI4VM6C8mYjVWklZbjIYGMRssfYMSIwc9+Bw3dpsWrmrUFmmIxtSMMM7DDt3Y+KvcPbU2i4++sa45mfNfuu2N+tafA1Y8tPWfWf1+v6QE9neqhQ+5byMjZZZFa3cjsyu3GfUtZLpTRxSWUxxuqRSBGD7Eixybm6MuuUf07+RGa17WzTbQRrHDg3NwTHCDwU4y8rdiovWJ8KJ0Tq7FBai2xtpg7ZbeZGbfI797Hf3buys8mOLx+bX0t22rb3rPePf/UbqtrULxMMB0qjJQZBPLaTfvG/xGfA1Pq/fnsDeP8AfZWaaw6pNaPtJkxMeq3NT+yxHPsPPxq0auXRlQbE8iSKN8cmJlPLKF+vj/durHHefu27rdzVpEfGwdaT+y1omN3DPGnRQEcsy+fGr98bYP0H+4mnV0mh7c9hBB/lVzmREz2F15aYjm2uWBRNCY4JXq8ajtI6RC7hxrW2trHrY5yZJZUpN54gFrBBFJgOobZORnkfvqFkkA4V3c3JJoGWWvne7t33Mvnt29Ieh1teMdXpZqz/AF51lVVMa4LHj3URrhriIwY4zlz7KzZw8r82Zj4kk9nbXa8K8NmZjLk7eiva2opHkr3COcmmJQau8Wp5iTMo65G4fs9x76r+kNH8a9hWvDhWnlBGuTRL25FNGOs2BqvV0VpMUCV6vV6g9SikpRQfYmriBbS2AAA6GE4G4fql5CntJaIhuBieKOUcukVWI8Cd49FN6A/wlt/oQ/8AElH0Ga66+ToKpmtFOFHXiyW3DiyEkk949IqG1Y8oElqojdTMg8wbQBQdg2hgjsBIx21sHHwHt/pWX68auJLdOLNGeVEMlwiAbCZxs+EjAk7A4gZrVvjmk+ej0Gnu489P/Nt9vSfb5/z8p6DLzXCC/lSKdvc1opBk6bqi4lVt0HSDKBFOC3W624cKktZddorQbNuwlkI80ENEmRuLMPYoPjjnn9jrRcpbtao2Uc4A2dphtHeqdm0Twx4YzVq1b8lu1Ht3TPGWHVRNkMvYzkgjP7uPHsp8ab9KR1TPhuHTmcmzbmPwxHefr6n3itDauTaQl90XbOsbH9YRvfsWPdhV5Zxgcs1qujdGx20QjjGyi5Pr3kk8z31Ci10jbjCSw3aDgsydDJgcB0kOVPpSkTXML/ira4tgPj7PTQ5H/wAsOcD+ICrceKKdfVzdvdybM8dqx2iO0LGEzvI8O7+tM3t0sMbyO4VI1LMW4AAZO/j9tc2Gl4Z12oZY5QOJjdWx4gHI9NVLSarpG99zIx9zwbL3B5SSA7UVvg8QvnMOWMVa0B2q9q07vf3KlXnAWBG/ybcHaRezac9dvRViW1KjqN34P2eGO7vzXC3hXAkUjlkDKnly4Cilj7N399lA0y9ICkiZUjBz5p7fDfwqn32hGtZA0ZOxnqtzB/ZPf9tXYseHtH24rvYVhggEdhGR6QawtWLNnX2LYZ94nvCtwSz3HaR3dVf61MWuiQoyx4ch/OpBRTcxyQvpPhSK+6L55t0rHEOrZN2e37KdpajtJaSCjA4/ZVWzs49bHOTJPSFVKTe3EE0lpELuB31Wrm5JNJc3JJoGWWvne7u5N3J5rdvSHoNbWjHBZZao2uGuIjBjjOWO4nspNcNcQmYoj1uZ7KoVpZSXEgRFZ3c4AAySTyrseGeGc8ZcsdPSGO1teT7FO7iKB5pAAGd3IAAySxPAAc62vUXyaraoJZgGnI8RGCOA7W7W9A7TKeT7ycJZIJJcPcMN54iMHiqfe3Pw43Ccbq9fSnDhWtyzXXGx3HFZ29uGLA95x6q1LXGTqtWWxy4uFHInZ9e776tVhYtXC5wBxomTUJ9nIFX7Q+iwu4jv/nVjWyXG8UGDXuqjpyqDubAqd4rd9MaOU5zVC03owZO6gzpkrnFS19ZYJqMdaBulFJSig+xtAf4S2/0If+JKMO/dy5/yoHQR/wC1tgPkIPR8Elc6f04lnD0jAsSQkca+fLIxwqJ3k8TyGTQC6zaceEJBbgPdz5WJTwQDzppOyNPad3bRegNBraxbCkuzMZJJG86WRvPdj38hyGBQmrOgni27i4Ia7uMGQjzY1HmQR9iL7TvqdoIyDVu3S4a4WJRK3xuQPNlHBWPMj+dSdepHbHieFRERHZna9r/enn0+RHOdw9PcP517oxy3d43GlRcff403d3SRI0kjBURSzMeAAGSalgpmv2jIAqbEEbXs7dHbtHmKUNxaRmjIJVBvOd3Cu7DUu4towtpdqd+2yTx7jI2NthImJFyR8baojVK1e4lbSM6kGVdi2Q8YrfOQcftScT3eNWxkB4/36aJVm21juYMi8tJQo/zbfFxH/uC4kA8V9dTejtOwTjMUqP2gHDDxQ4YeqigCO/x3H10Fe6HguD8LErEfGIw+e5xht3caCQJIGcZNKkgPjj01Ex6Gli/UTsR+xP8ACDwD+cPXRC3r8JYiP3oztDxwcH7aISROBk8BXFoM5Y8W3+jlQzTB8KrZB3nlgDkc0Vc3KxoWbcBj1ncAO8nAoAtN6XWFd5A4ZOeGeFVq6uiaav7vpSSwDDaGM43vyI/dXdg926gjcDGcjHHNeJ8em18tes8fs7mhjiIn3OSTVRtcNcdjMUR63Mjl/WuNb9cMZihPW4E9n9ap+i9Ey3UqxxqXkc4AHtJPIDiSdwrLw3wznjLlj9IW7Oz5fsU7m7DR0lzKqRq0jucADeSf758BX0F5P/J3HYJtth7hh1n5KD8SPu7Tz8N1P6h6gR6PjycPO468nZz2I88Fz6TxPIC2167Hj46y4V78uCKDvDuNGNUfftgGrlbOtdJtxrKb6Uh8jiDkfaK0TXS63msx0jJvoNr0XIJIo5V4FVP0uI9tFyXeBVN8m2m9q1eInfEef7LHI9pYVMaRvAWzwoHL+4yN9UvSk4/v+++pbSekcDGf731UdI3eTQROkyCTUFON9SV3LUbKaAfFKVruNM13JHwoPpC0ub+xso5jJb3NusMTsJR0EqL0a7hIuVfiAMjJ3ULonWeJ7z3TpESWzAAWiTI4iRHALSCTGDI3acYHDuJ1chbSa27uCLG1SIIhGPdM8caqzsOcaMMAcz6avs0QdSrgMp4qwDA+IO41KXNvcK6hkZXU8GUhlPgRupyqxceT6AMXtmlspOO1bOVU/wAUR6p9lNmfSlt5yQ38Y5x/AT470PUY+FQLWTiuUHM8fsFVyw19tZXEcjNbSD/KuVMTZ7ieqfXVlB3Z5Hge3wNEPVTdPN+kLsWSZNvblZLsjg7f5VvnxyW8O6pXW/WBraJVhG1czsIoE7XbcXI/ZUHJ9FParavraW6x72c5aRzxkkc5dz4nh3AUSllQDgMeHq3V1XqQmiHmPIcT/ea6CDGK4jHM8T7ByFOig8F/s/zpWYYO1wG/fSihLxtsrEPjb2/hH8zQLZ2+0C5G9jkdw5VXNbdKAssIOQpBbfv7CfAcPE91WDTekegiJXziMKO/+n8qzLSOmCgDEneSx57XMAZ5bs+s8xWtnv08sNjDTmfNKQ0lfBFAXjw353Y34x48RxO4dtUDWLWCV2ZVYccM+7q8NwI85hvHYN+7NOSaQnvJejtw7MdwC5zjngjeM5OTnxq6areRcDD3rbXA9Ch3duHf7l9dV0wRP3o5Z2ycdmW6D1XuLyQJDG0hPFt4Ve934KPt5A1v+o2okWj4t2HmcDpJMceeynYg9vE91hsrGOFBHEioi8FUAAej76eL1s1xxVr2vMlpCaZe5A50FcaYReLCrGA92qM0jINk1D3+ukKfGFVDTPlIXeFoILXZ8Oazq9lqe09rEZjVYmfNBKapaYMFwN+FkBjbwbcD6Dg1fby93D+9/DjWSstWTRmsuVEcvHgHPs2u/voJW/vCar95NUleIaiZ46ACahZFoieYCnRCCMjxoB7WKnLtMY9P3U9HHimrw8PT91B9ZatqBZ2wUAAQQ4A4D4JakaiNXLYi3tiG6vueHq/+Jf8A+1L0Hq4c53evw/maV3x4nhSouPvPbQD3+jIp02Jo0lX9l1DAeGeHoqsXepq2iPLaXctkqAuysemtwAMnMb7x6DVwqlayO2kLoWER+Bh2ZLthwJBBjt8jmTvP9KJhAaB0tdPONI3NpLcJ0YSJrcD4Jd5ZxATtdcHOc5we+r5obXC0ujsxTKX5xvmOQdxjfB9WaloY9lVGAMADCjAGBgADkKjtM6sW12Ph4Uc8mxhx4OuGHronmJShpvie4e0/0qqHVq8tce4rwuvKC8BkUDsWUdZRXcWujW+FvrWW25dKnw0B79tN6+kURx7LaK6FCaP0lFOu3DIki9qMG9eN49NFiiCSyhVJJwACSe4caC0VJlXnkwu3lt+4Ki8MnkMDPooLTcxkeO2Xc0h2pCPixKc7/H7q41z0RPcW4t7YqiuQsjMcYjA80ADJyccOQxzolmGnPKmtxNKhBVQ5EJA86Mbhtc9onJ/3Acqk9BeT65viJLrMEJ3hSMSuOXVPmDx9Rq46q+TG0sismyJpxv6WQA7J/wDjXgnjvPfVqmulUZJAqv4cc8s/iTxwE0Lq/BaR7EEaoOZHnN/E3E0ZLOBxNU/WHylW9uCA20ewVl+sXlalkyE6o7qsVtk0rrbDCOsw9dUjTHlaRchPtrG77WOWQ5LE+mox5mY86DSNI+VOVicHAqvXeusz8XPrqrrAxoqHRzHlQFS6ZduZphrgnto611ekbHVPqqctNSZDyPpFBVOjJpRZk8q0ez8nrHlipm18nQ5igyEaMY8q5fRLDlW4xagIOVLLqMmOAoMIaaWMYDMB2Z3eo0FPdOeLGtN1t1N2AWArOLy22SaCPNdxTFTurzLTZoDlv+2m57kHFC16g+vdAXZW2thIMAww4ceb+qTAb9k+O6pctgZoDQAzaW/fBD/xJSiBlOY96D4hPtQ8vA7vCgMReZ4/YOyu6at7pX4cRxB3EeIpbi4WNGdyFVAWZjwAAySaCG1w1iNpCOjG3cTMIoI+bSNgZx2LnJ9FO6qauiztxGTtyMTJNIeLyt5xz2DgPDvqA1PzfXUmkJVYKB0dqjDckR4yfxvvPgT3Vd6Jnp0erxNerht5xyHHx5D7/VRD0Y5nn7BXZHt4/wBaWkoIG91HtnfpIw1tL8pbt0Z9Kjqn1UNPPe2oYu0d3Eg2mb9TMFG/fjqtw8as7HsxnlmqrrdcNO8Fgh60+HmI+LEhyfWR7BRMONUtOxSSzSzOEmmYbKv1QIx5oRjuP9KuYNCS6OiZBG0asigKFYA4AGBjs4UFHoExf4eVox+w/Xj9R3igk7pm2erxqkawavXk+cPgdgNWgaUkQ4miIA+PHl19I4ipC2ukkGUYN4H7Rxohid35IblzksM+NC+8pPzIrfMV7ZoMJj8i8mN5FEx+Rtu0VtuxSdHQZLaeSQDianbPybRLxGfGr7sV7YoK3b6pxrwUUfHodByqV2a9s0AK2IHKuxbDsovZpNmgG6CmpLejcVyVoKnrBocPGRjkawrWfQxjdt3Ovpe4t8is3141W2wWUUGCTxYoZhVm0pogqSCKhJbU0AVeoj3Oa9JbkYoPqDU/XK1uIIIUlCyLFErJJ1Gysaghdrzs45VaJbhUKqdxO4D7+4Dtqtx6nWl3Z2/TQqW6CHEi9WQfBJ8cbz6aiLzV2/slzb3Au4QRiG5OHHIBJM/f6KnonovVxaBt+9WHBhxH8x3GqPrHeNe3K6PLAQxsr3cq5AI4xw/ukkbxw9VBXPlQaCKRHilhuQuzHHKu7bZsbXSYwVUb/wC81a9SdBJb2ijaErzfCzScekkfe2TzAzgf1qE9k7FEqqFUBVAAAHAADAA9Apygvc7R/q96/Jk8P4Dy8Du8KegulcHG4jiDuI8RyoxOSNjhxO4UqLgYrmPf1vV4f1rugWvUleoB75kRTJIcLGC5PYFG0fsqsagwtOZtISjD3TYjB+LAhwgHjgequNfrhrh4NHRHDXJ25iPiQIcnPjj2Vb4IFRVRBsqgCqByCjAHqoy7QdpWbArnNcg5PcPt/pRidTdQ8+jI3OcbLftJ1T7ONEZpQaAIiWPmJV7G6resbjTkekVzg5Q9jbvbwNPbZ35G7l/KkaMN2EdhoHjIAM10jZFRM8eyVVSRtnGzndgc6lVoOq9SZpaBK9Xq9QJSUtJQepDXqSg4ZaCvLIMCCKPNcMKDOtYNRVkJKiqRfeT5weFbtJEDQ0lmDyoMGXUJ88KD1i1U6FYt3nF/YE/nW+vo5ewVRvKhagC28ZvshoNA0Af+0tv9CH/iSjJoQwwwzWSaH8ptykMaCOAhI41BIkzgIoGcSd1He+nc/J2/0ZfzKC63+jFaPYuI47iLHxwOr4E7x6Krz6gyW/wui7l4gcN0EpLxNzGM7x6aiz5Urn5K3+jL+ZXvfTufkrf6Mv5lExPCYg8ocluQmk7ZrcncJogXhbv3ZK+2rNFNDdKHhkVwBnpIznwU93aDWfy+U+4ZSrQ2zKeIKyEHxBkqkaa000BW4tkW1kO89AZFU896s5HoxinPunpLfVuyhxLgdjjzT4/sn2UZmsa1e8rt5LD8Klu5G4ko4z/EFcD2UXD5TrlH2Vjg2SM4IlIH8Pwm4d1GLVp5wi5OewAAkkngMCmRpJBE0rHZRAxYnkFGWwedZz76dz8nb/Rl/Mqv65+UO4lteh2IUSR1VthXBK5zs73O4miYX3UC3ad59IyjrXLFYgfiwIcLjszj2VdKyq28pU8aKiQ24VFCqAsu4AYA/WU576dz8nb/AEZfzKEzy06RsDv4DxpY1wMVl3vo3Of1VvuH7MvP/wAlde+nc/J2/wBGX8yiGpZpl51Ylc44Vmfvp3Pydv8ARl/MrlvKfcHf0Vvkfuy/mUGoNIV7xzpdn9k4PHFZXF5VLn5O335+LL+ZXfvn3AOeit84PKX8yg0CCXpLp+YiAT/cfO++pkVi+gvKTcIjERwEszMSRJkkn/UqU99S6+Tt/oy/mUTLVc0uayn31br5O3+jJ+ZS++rdfJ2/0ZPzKIarSGsr99W6+Tt/oyfmV731br5O3+jJ+ZQapSVlnvq3Xydv9GT8yk99S6+Tt/oyfmUGp0hrLffUuvk7f6Mv5lJ76lz8nb/Rl/MoNSrkisvPlUufk7f6Mv5lJ76lz8nb/Rl/MoNPNckVmPvp3Pydv9GX8yve+nc/J2/0ZfzKDS2WqB5VhutfGf7IaCPlSufkrf6Mv5lVfXfXmacQ7aRDZ6TGyH+N0ec5c9goP//Z"/>
          <p:cNvSpPr>
            <a:spLocks noChangeAspect="1" noChangeArrowheads="1"/>
          </p:cNvSpPr>
          <p:nvPr/>
        </p:nvSpPr>
        <p:spPr bwMode="auto">
          <a:xfrm>
            <a:off x="63500" y="-866775"/>
            <a:ext cx="2562225" cy="1790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4106" name="AutoShape 10" descr="data:image/jpeg;base64,/9j/4AAQSkZJRgABAQAAAQABAAD/2wCEAAkGBhQSERQUExQUFBUUFxUVGBcVFxUXGBgYFRQVFBQXFRYXHCYeGBwjGRUVHy8gJCcpLCwsFx4xNTAqNSYrLCkBCQoKDgwOGg8PGikkHyAtLCopMCwsLCo0MiopLCksLC0pLCwsLCwsKSwsKSkpLCksLCksLCksLCk1KikpLCwsLP/AABEIALwBDQMBIgACEQEDEQH/xAAcAAABBQEBAQAAAAAAAAAAAAAEAQMFBgcCAAj/xABMEAACAQMABgUFDAgFBAEFAAABAgMABBEFBhIhMUETIlFhcQcygZGhFBcjQlNUkpOxwdLTFTNSYnLR4fA0Q3OCsxYkg8JjRKKyw/H/xAAbAQEAAgMBAQAAAAAAAAAAAAAAAQMCBAUGB//EAC0RAQACAgECBAMJAQEAAAAAAAABAgMEESExBRJBUROB8CIyQmFxocHR4ZEU/9oADAMBAAIRAxEAPwDQNWdWoBawFoYXJhiOTDFzjU/s5J7ySalDoC2+b2/1MX4a9oJgLS3z8hB/xJRPTDnlT2EbvXwProBf+n7Y8ba38Ohi/DSnV+2+bwfUxfho7J8fD+tcTs2OoBk824L2kjifDn2jjQB/oC3+bW5/8MQ/9a9+g7bnbQD/AMMX27NPC0ccJnP8axsP/tVT7aGJnRsAq4J7HUb+QOHI9eN/qBwaAtvm9v8AUxfhpf8Ap+2+bW/1MX4a5F7ID17d/wCKMo/sDbR9Xory6chyVMoRlxlZAyEZGRnpApGRvoOv0BbfNrf6mL8Ne/QFt82t/qYvw0XFLtDKkMO1SCK62x4eO6gC/QFt82t/qYvw179AW3za3+pi/DR9eoAP0BbfNrf6mL8Ne/QFt83t/qYvw0fXqAD9AW3ze3+pi/DS/oC2+b2/1MX4aOFKKAD/AKftvm9v9TF+Gl/6ftvm1v8AUxfho+lNBHHV62+bW/1MX4ai/wBC24JHueDccfqYvw1ZaiNILiQfvD2jiPVg+ug4h0Hb/N7f6mL8Nek0Fb/N7f6mL8NGwcK6loIgav25Ofc8GP8ARi/DTw0JbfN7f6mL8NFFsCmeloGzoa2+b2/1MX4aEutGWw/+nt/qYvw0VJPioe+u6Dg2dvn9RB9TF+Gjxoq32P8AD2/1MX4ag1n31NLONigrd9aQJIfgYfqo/wANPRwQH/Jg+qj/AA01p/eMjiPsqDgvyDQWKSzgx+og+qj/AA0MbSH5GH6uP8NCe7s865e5oHJrWHlDD9XH/KqvrnaxgQ4jjG+TOEQZ3R9gqcNzvqu64T5EXjJ/+ug2PR1+FtbbO8GGBerssN8SAbSnB9VT5swMLthS2cAbgcccKxOcCqwYf+ytMnPwdtjIGR1E5ipHWzVU3c1nJ0oiW2l6Vt2WbBRgqnOFzsYJ7DQN3+kjFOLfqxtIu10mMDZyR1FOQX49w4nO4GYtoAihVzjvJJJJySSeJJ35qqaS0vFcabs4kKSCJLjpNwYbTJkLnhkbAPcT20VpvWhRfwWMSvttIrSsNkKE6NnKg5zncvAc6CybPo8K9v8AH2U0ZZvdPR9Cvufo89LtDPSZ83ZznGOePTUNoK+keK9ETJLcQTzRIsh3AIR0YbG/eM9mTuyMZAH3ukG2uiiHwhALMRlYlPB3xxJwdld2cb8AE0VY2qxpspkjJLEnLMx85nPNj/TcABVVudYna6tEEL28ryqLhGVQrZAG0CCdvhgN2eFTLaQb9LCDdse5TJjHxulC/ZQGy6IhY5MSZ7QoVvpLg+2uG0bjzJZ07tvpB6pg9R+rGlXmvdIRvvWF41QdgbpM/wD4ihpdaOn0Vc3KL0LQCbG/OOhO45xzXj4mgI0ldT2yhtpJSxCqvRlWdz5salHxk79+xgYJOANxMWlZd2YQx7I5Y3PeMSdEftqH0zpll0bYXAA6SQ2u8gbQ6aMdJg8s8DUlp+7b9IWUAwElEzPu3kRoWAB78Y9NAUdPxr+sEkXfJG6r9Mrse2i7bSEcgzHIjj91gfsNJDJN7oeIwqtuEBWUMAS/VyuyDkcTvx8XvqB1dJktZZUSGe7ilnjBcKDmOQqqlsZGUweI3tyoLFLdKrKpO9zgeNM3ml44pViZsOwBA7iSPuqqSa2j9I2q+55kkl+BkjlwFQkowmQDIOzhhtDGQw30uuFz0ulbG12Au8StJ8YoFlJj3DIHU45+NQXcGlqLh04HvpLLowAkKy7YPHJAIxy84b+6gNWtISvBdbJWW4hmmiAc4HwZwmezaG/08aCx0xeR5U+v1VU9Ka0ylogkMkUo3SxuBg5A3oQTtDOcHmKtayFoskYJFAxb8KSc7q4t2/v+/TXFzLQMzSUH01PzNzqOnk30DlxPURdy0/NPUTe3XfQNy3OKJsdLg7iard3dUEt8VOaC2aRnG/sqqST4Yijf0uHGCd9Ql62GzQSC3ddPeVDrcV57mglDec6hdZrkER/7/wD0rl7mojTFxnZ/3f8ArQbz0jzWlpjKQqlvvOQ0pCJnHNI+/i3LA3sL5XdmT3IoYN1pM4IPHY44qf1b0zby29vGJIy4hhBQkBsiNR5rb6Nn1eiZgzIMjhuoIDVzQENtcQOoC5Rsk7uKEVC6UugmsCy5ygKZYbwAYgpO7szWjPaKQAQN3CoHSFlEkgSKNZLmQEqD5qLwMspG8IDy4sdw5kB7SugkkuzdTXIFt0QGws0kfXB87KMBjAPiTwqC1M0faubmWzkeK56STBdz11LbSF9oEuN+N+cEVOpqHb7PWG27HaeRgNp25k43Acgo3AYAoyDVS3RdkIKCC1303Ek+jtqRTLFOjSmMghUICyZG/ALYOOOFqauEhTSSXL3MQ27cwohIyTt9IX2trGzgY4cTxpuHUq2VtrYFOXeqkEpG0gwO72UEVqDPt6R0sR5vSRYIIIYZm3gg0PpA29joaZBcRyifpShBXrmZsAKMnOFIz4GjdBOLa5uUgh20UIHcNshZFyREOqdpsNk/s5A4nFQGrWoQLydPGuySSAQNwOcbqCXVIbrQ9ntTpEsPuZnLYJzANl0xnicHHor2tGnoU0po6TpFZAJ1ZlYMF6RdgFiDuGSPQDR83k9syuysZj74neP1hTsn0g0H/wBAiLHRSK2DuWeJHz/viMZHic0BWkdBxm7lu7m5xbMi7CLPImGAAY9RgDuU4Azna4bt8RqXbQyRSyWcrRXG2wKyP1SNslC6kHaBU8d+/NFXOrjbuls0k/et5VJ+rmCEeAZqjugs5pliK9BBCcydKux0k4PViLHqgJ5x37yV4igL110zCL/RzB0LxSfCsuCFRim5iOAyCccqXXJ0g0nY3pkQpkRMBvKgrIOkyOK9f2VL2WqVoDtqqtzyN6+gjcaLn1VgkIJVTjhuH3UDa2UcV7LfvPEIngWMbxxUhidrODuUYA376rWp8cVw11cW8rRXTSyHZZ8Iyly8ZZNnrDBI54Oas11qdbvgFBgU/DqnbquyqCgrPlD0yAbZY3Rp0Yl+jOcAgBh3ZYZwf2auFk5aBS3EgZoG11Lt0fbCDNSt4dlDyoIstj+++o+8ucDfTl3cAZ4VWdM6WAzvoJyO8DDj3j7xTNyM1UNE6xAyFM7+K1Yvd4I+3P8AKgBvZsVAXd5UzpEgiqpfHBoGbqeoq4uqcuZqi7ieg7N+QeNPm/LDJOeVQ0j07aEscUEr7oxXLXIoY9tDSTUBEs1RukJM7Pp+6nTPQd4+cen7qD6p0bYxy2dsssSSL0EPnKH/AMpORGR6K5GrSLgwSzQDsjkbZ7gEfaQfRp3QauLW2K7x0EPVO7/KTge3xrrS2lejCKqbdxLujiBwd3nM7DzY14s3gBkkCghtIaWu7dkjDRXEj52VkjKEKDhpHkibZCLuySgyTsjeaf0RPJbhjNbTvJIdqWeLYnDsNw6qESKi7wqBMKO/JMnonRJhDMzdLNKQZZCMFiOCqPixrwVOXeSTR0aqCcDBPdjONw8alAG11ltpG2VmQP8AsOTHJ9XIFb2VJ01d2aSrsyoki9jqrj1MDUSdVok/UNNbE/ISsE8TE+1Hj/bUJTLHl6+7+tQ2m9JPtra2xAnkG0XxkW8WcGZhzY8EU8W38AaA0tfXdp0YSWK6eV9iOKSLYldjvY7cTBdlR1mJQAAcd4rnQc0lorG5trhpZW25p4gtwHbgDsxnpFRRuVdjqgeJMiw6P0elvEkUanZXd2sSTlncnixOSW5kmilXAqMstYLWZ8JNGZOGwTsSDuMb4f2VXdb/ACirBmK32ZJeBfiiHs/fbu4DnnhWFrRWOZbGvrZNi/kxxzP13XI3KhtjaXa2dvZyNrZzjaxxxnnXSDmfR3D+dYndWN9BsXr9IrM2ekJywPLbHIHgAdx4d1aNq9r9DPbvJKyxPCheVeWyvF05kHhjiCQOYJqx5otPExw3dvw2cOOMmO0Wr2mY9J/pIayaVeNUhgwbm4JSIHgoAzJM37qLv8cCjNF6OS2hSGPgo58XY72d+1mOT6aitV7R5Ge9nUrLcACOM8Ybcb44/wCJvPbvI7KndvvwTwDDd66vcoC2hYSciMIeO0mVJ7eshBNERWTrvWViOQcBx69ze2iETfwI57uFPrQNIzjzlU96nHsb+dPK2e0eIroV6g9Qmkx8G3royuJY8gg8xj10Gc6d0lsg+qs605pnO6rhr3avETnPceRA51D6r6lmRhNON3FUPPsZx9g9dae5uY9TH58k/p+a7FitltxATVLVN5SJ5cqo3ou8E7vOPYOzto260l0UjRk7xwJ5jsOeNXp8AYFZ3r3o4nrjlXmdDxfLl2Zm89J7R7OtfSrOLiO8HJNMd+/sP3Go68uaqEWm3Q4brDv40SNPKeZWvYRaJcSYmBly9Rsi5OACTXm0knNs+mkGmEXhWSD0OiCcEn0VKJZog4/399QEusI5UJNp1jQTN5IBwqJmmFR8ukGPOmGkJoDnuRQ0s+aYzXhQfWkGmhDZ2qqpkmkhhWKIHBdhCmSW4Ki8WY8B3kAn6H0QYtuSRuknlwZZMYGB5scY+JEu/A8Sck1lermtNz0YMEHTTtGiNKVaTZjRRsRxoBsxoAM4Octknlhi9ku7mJne5WQpxt+l2ZAOZ9z4G4eGaonPH4YmXWx+F25j416059Jnmf8An+ttpCM8azPUbyhbOzBdN1eCSsfN7FkP7PY3Lnu4aYW3Z/v0VZS8XjmGpt6mTVv5L/Kfdwy44H0Hf/UUJpLSqW0TyzZCrxI3lidyqg4lidwHaaJmmVFLyMFVRkljgKBvOTVYsGe8nS8kRvc0efcsZG8nh7qdDvyd4Qchv4ms2okNXtGSFmu7kD3RKMBM5FvFnKwqf2ubtzbuFSkl6ER3lxEibyzMMY7fu7zwqP01rLb2yF3bDcAi+ex7Av2k7hWcS3N5pibZAxEhzgfq4x2sfjvj09gAqrJlivSOsujqaFs8fEvPlpHeZ/j3E6263NpBxb20W2pOASgaRyN/VyPg13Z5HtI4VM6C8mYjVWklZbjIYGMRssfYMSIwc9+Bw3dpsWrmrUFmmIxtSMMM7DDt3Y+KvcPbU2i4++sa45mfNfuu2N+tafA1Y8tPWfWf1+v6QE9neqhQ+5byMjZZZFa3cjsyu3GfUtZLpTRxSWUxxuqRSBGD7Eixybm6MuuUf07+RGa17WzTbQRrHDg3NwTHCDwU4y8rdiovWJ8KJ0Tq7FBai2xtpg7ZbeZGbfI797Hf3buys8mOLx+bX0t22rb3rPePf/UbqtrULxMMB0qjJQZBPLaTfvG/xGfA1Pq/fnsDeP8AfZWaaw6pNaPtJkxMeq3NT+yxHPsPPxq0auXRlQbE8iSKN8cmJlPLKF+vj/durHHefu27rdzVpEfGwdaT+y1omN3DPGnRQEcsy+fGr98bYP0H+4mnV0mh7c9hBB/lVzmREz2F15aYjm2uWBRNCY4JXq8ajtI6RC7hxrW2trHrY5yZJZUpN54gFrBBFJgOobZORnkfvqFkkA4V3c3JJoGWWvne7t33Mvnt29Ieh1teMdXpZqz/AF51lVVMa4LHj3URrhriIwY4zlz7KzZw8r82Zj4kk9nbXa8K8NmZjLk7eiva2opHkr3COcmmJQau8Wp5iTMo65G4fs9x76r+kNH8a9hWvDhWnlBGuTRL25FNGOs2BqvV0VpMUCV6vV6g9SikpRQfYmriBbS2AAA6GE4G4fql5CntJaIhuBieKOUcukVWI8Cd49FN6A/wlt/oQ/8AElH0Ga66+ToKpmtFOFHXiyW3DiyEkk949IqG1Y8oElqojdTMg8wbQBQdg2hgjsBIx21sHHwHt/pWX68auJLdOLNGeVEMlwiAbCZxs+EjAk7A4gZrVvjmk+ej0Gnu489P/Nt9vSfb5/z8p6DLzXCC/lSKdvc1opBk6bqi4lVt0HSDKBFOC3W624cKktZddorQbNuwlkI80ENEmRuLMPYoPjjnn9jrRcpbtao2Uc4A2dphtHeqdm0Twx4YzVq1b8lu1Ht3TPGWHVRNkMvYzkgjP7uPHsp8ab9KR1TPhuHTmcmzbmPwxHefr6n3itDauTaQl90XbOsbH9YRvfsWPdhV5Zxgcs1qujdGx20QjjGyi5Pr3kk8z31Ci10jbjCSw3aDgsydDJgcB0kOVPpSkTXML/ira4tgPj7PTQ5H/wAsOcD+ICrceKKdfVzdvdybM8dqx2iO0LGEzvI8O7+tM3t0sMbyO4VI1LMW4AAZO/j9tc2Gl4Z12oZY5QOJjdWx4gHI9NVLSarpG99zIx9zwbL3B5SSA7UVvg8QvnMOWMVa0B2q9q07vf3KlXnAWBG/ybcHaRezac9dvRViW1KjqN34P2eGO7vzXC3hXAkUjlkDKnly4Cilj7N399lA0y9ICkiZUjBz5p7fDfwqn32hGtZA0ZOxnqtzB/ZPf9tXYseHtH24rvYVhggEdhGR6QawtWLNnX2LYZ94nvCtwSz3HaR3dVf61MWuiQoyx4ch/OpBRTcxyQvpPhSK+6L55t0rHEOrZN2e37KdpajtJaSCjA4/ZVWzs49bHOTJPSFVKTe3EE0lpELuB31Wrm5JNJc3JJoGWWvne7u5N3J5rdvSHoNbWjHBZZao2uGuIjBjjOWO4nspNcNcQmYoj1uZ7KoVpZSXEgRFZ3c4AAySTyrseGeGc8ZcsdPSGO1teT7FO7iKB5pAAGd3IAAySxPAAc62vUXyaraoJZgGnI8RGCOA7W7W9A7TKeT7ycJZIJJcPcMN54iMHiqfe3Pw43Ccbq9fSnDhWtyzXXGx3HFZ29uGLA95x6q1LXGTqtWWxy4uFHInZ9e776tVhYtXC5wBxomTUJ9nIFX7Q+iwu4jv/nVjWyXG8UGDXuqjpyqDubAqd4rd9MaOU5zVC03owZO6gzpkrnFS19ZYJqMdaBulFJSig+xtAf4S2/0If+JKMO/dy5/yoHQR/wC1tgPkIPR8Elc6f04lnD0jAsSQkca+fLIxwqJ3k8TyGTQC6zaceEJBbgPdz5WJTwQDzppOyNPad3bRegNBraxbCkuzMZJJG86WRvPdj38hyGBQmrOgni27i4Ia7uMGQjzY1HmQR9iL7TvqdoIyDVu3S4a4WJRK3xuQPNlHBWPMj+dSdepHbHieFRERHZna9r/enn0+RHOdw9PcP517oxy3d43GlRcff403d3SRI0kjBURSzMeAAGSalgpmv2jIAqbEEbXs7dHbtHmKUNxaRmjIJVBvOd3Cu7DUu4towtpdqd+2yTx7jI2NthImJFyR8baojVK1e4lbSM6kGVdi2Q8YrfOQcftScT3eNWxkB4/36aJVm21juYMi8tJQo/zbfFxH/uC4kA8V9dTejtOwTjMUqP2gHDDxQ4YeqigCO/x3H10Fe6HguD8LErEfGIw+e5xht3caCQJIGcZNKkgPjj01Ex6Gli/UTsR+xP8ACDwD+cPXRC3r8JYiP3oztDxwcH7aISROBk8BXFoM5Y8W3+jlQzTB8KrZB3nlgDkc0Vc3KxoWbcBj1ncAO8nAoAtN6XWFd5A4ZOeGeFVq6uiaav7vpSSwDDaGM43vyI/dXdg926gjcDGcjHHNeJ8em18tes8fs7mhjiIn3OSTVRtcNcdjMUR63Mjl/WuNb9cMZihPW4E9n9ap+i9Ey3UqxxqXkc4AHtJPIDiSdwrLw3wznjLlj9IW7Oz5fsU7m7DR0lzKqRq0jucADeSf758BX0F5P/J3HYJtth7hh1n5KD8SPu7Tz8N1P6h6gR6PjycPO468nZz2I88Fz6TxPIC2167Hj46y4V78uCKDvDuNGNUfftgGrlbOtdJtxrKb6Uh8jiDkfaK0TXS63msx0jJvoNr0XIJIo5V4FVP0uI9tFyXeBVN8m2m9q1eInfEef7LHI9pYVMaRvAWzwoHL+4yN9UvSk4/v+++pbSekcDGf731UdI3eTQROkyCTUFON9SV3LUbKaAfFKVruNM13JHwoPpC0ub+xso5jJb3NusMTsJR0EqL0a7hIuVfiAMjJ3ULonWeJ7z3TpESWzAAWiTI4iRHALSCTGDI3acYHDuJ1chbSa27uCLG1SIIhGPdM8caqzsOcaMMAcz6avs0QdSrgMp4qwDA+IO41KXNvcK6hkZXU8GUhlPgRupyqxceT6AMXtmlspOO1bOVU/wAUR6p9lNmfSlt5yQ38Y5x/AT470PUY+FQLWTiuUHM8fsFVyw19tZXEcjNbSD/KuVMTZ7ieqfXVlB3Z5Hge3wNEPVTdPN+kLsWSZNvblZLsjg7f5VvnxyW8O6pXW/WBraJVhG1czsIoE7XbcXI/ZUHJ9FParavraW6x72c5aRzxkkc5dz4nh3AUSllQDgMeHq3V1XqQmiHmPIcT/ea6CDGK4jHM8T7ByFOig8F/s/zpWYYO1wG/fSihLxtsrEPjb2/hH8zQLZ2+0C5G9jkdw5VXNbdKAssIOQpBbfv7CfAcPE91WDTekegiJXziMKO/+n8qzLSOmCgDEneSx57XMAZ5bs+s8xWtnv08sNjDTmfNKQ0lfBFAXjw353Y34x48RxO4dtUDWLWCV2ZVYccM+7q8NwI85hvHYN+7NOSaQnvJejtw7MdwC5zjngjeM5OTnxq6areRcDD3rbXA9Ch3duHf7l9dV0wRP3o5Z2ycdmW6D1XuLyQJDG0hPFt4Ve934KPt5A1v+o2okWj4t2HmcDpJMceeynYg9vE91hsrGOFBHEioi8FUAAej76eL1s1xxVr2vMlpCaZe5A50FcaYReLCrGA92qM0jINk1D3+ukKfGFVDTPlIXeFoILXZ8Oazq9lqe09rEZjVYmfNBKapaYMFwN+FkBjbwbcD6Dg1fby93D+9/DjWSstWTRmsuVEcvHgHPs2u/voJW/vCar95NUleIaiZ46ACahZFoieYCnRCCMjxoB7WKnLtMY9P3U9HHimrw8PT91B9ZatqBZ2wUAAQQ4A4D4JakaiNXLYi3tiG6vueHq/+Jf8A+1L0Hq4c53evw/maV3x4nhSouPvPbQD3+jIp02Jo0lX9l1DAeGeHoqsXepq2iPLaXctkqAuysemtwAMnMb7x6DVwqlayO2kLoWER+Bh2ZLthwJBBjt8jmTvP9KJhAaB0tdPONI3NpLcJ0YSJrcD4Jd5ZxATtdcHOc5we+r5obXC0ujsxTKX5xvmOQdxjfB9WaloY9lVGAMADCjAGBgADkKjtM6sW12Ph4Uc8mxhx4OuGHronmJShpvie4e0/0qqHVq8tce4rwuvKC8BkUDsWUdZRXcWujW+FvrWW25dKnw0B79tN6+kURx7LaK6FCaP0lFOu3DIki9qMG9eN49NFiiCSyhVJJwACSe4caC0VJlXnkwu3lt+4Ki8MnkMDPooLTcxkeO2Xc0h2pCPixKc7/H7q41z0RPcW4t7YqiuQsjMcYjA80ADJyccOQxzolmGnPKmtxNKhBVQ5EJA86Mbhtc9onJ/3Acqk9BeT65viJLrMEJ3hSMSuOXVPmDx9Rq46q+TG0sismyJpxv6WQA7J/wDjXgnjvPfVqmulUZJAqv4cc8s/iTxwE0Lq/BaR7EEaoOZHnN/E3E0ZLOBxNU/WHylW9uCA20ewVl+sXlalkyE6o7qsVtk0rrbDCOsw9dUjTHlaRchPtrG77WOWQ5LE+mox5mY86DSNI+VOVicHAqvXeusz8XPrqrrAxoqHRzHlQFS6ZduZphrgnto611ekbHVPqqctNSZDyPpFBVOjJpRZk8q0ez8nrHlipm18nQ5igyEaMY8q5fRLDlW4xagIOVLLqMmOAoMIaaWMYDMB2Z3eo0FPdOeLGtN1t1N2AWArOLy22SaCPNdxTFTurzLTZoDlv+2m57kHFC16g+vdAXZW2thIMAww4ceb+qTAb9k+O6pctgZoDQAzaW/fBD/xJSiBlOY96D4hPtQ8vA7vCgMReZ4/YOyu6at7pX4cRxB3EeIpbi4WNGdyFVAWZjwAAySaCG1w1iNpCOjG3cTMIoI+bSNgZx2LnJ9FO6qauiztxGTtyMTJNIeLyt5xz2DgPDvqA1PzfXUmkJVYKB0dqjDckR4yfxvvPgT3Vd6Jnp0erxNerht5xyHHx5D7/VRD0Y5nn7BXZHt4/wBaWkoIG91HtnfpIw1tL8pbt0Z9Kjqn1UNPPe2oYu0d3Eg2mb9TMFG/fjqtw8as7HsxnlmqrrdcNO8Fgh60+HmI+LEhyfWR7BRMONUtOxSSzSzOEmmYbKv1QIx5oRjuP9KuYNCS6OiZBG0asigKFYA4AGBjs4UFHoExf4eVox+w/Xj9R3igk7pm2erxqkawavXk+cPgdgNWgaUkQ4miIA+PHl19I4ipC2ukkGUYN4H7Rxohid35IblzksM+NC+8pPzIrfMV7ZoMJj8i8mN5FEx+Rtu0VtuxSdHQZLaeSQDianbPybRLxGfGr7sV7YoK3b6pxrwUUfHodByqV2a9s0AK2IHKuxbDsovZpNmgG6CmpLejcVyVoKnrBocPGRjkawrWfQxjdt3Ovpe4t8is3141W2wWUUGCTxYoZhVm0pogqSCKhJbU0AVeoj3Oa9JbkYoPqDU/XK1uIIIUlCyLFErJJ1Gysaghdrzs45VaJbhUKqdxO4D7+4Dtqtx6nWl3Z2/TQqW6CHEi9WQfBJ8cbz6aiLzV2/slzb3Au4QRiG5OHHIBJM/f6KnonovVxaBt+9WHBhxH8x3GqPrHeNe3K6PLAQxsr3cq5AI4xw/ukkbxw9VBXPlQaCKRHilhuQuzHHKu7bZsbXSYwVUb/wC81a9SdBJb2ijaErzfCzScekkfe2TzAzgf1qE9k7FEqqFUBVAAAHAADAA9Apygvc7R/q96/Jk8P4Dy8Du8KegulcHG4jiDuI8RyoxOSNjhxO4UqLgYrmPf1vV4f1rugWvUleoB75kRTJIcLGC5PYFG0fsqsagwtOZtISjD3TYjB+LAhwgHjgequNfrhrh4NHRHDXJ25iPiQIcnPjj2Vb4IFRVRBsqgCqByCjAHqoy7QdpWbArnNcg5PcPt/pRidTdQ8+jI3OcbLftJ1T7ONEZpQaAIiWPmJV7G6resbjTkekVzg5Q9jbvbwNPbZ35G7l/KkaMN2EdhoHjIAM10jZFRM8eyVVSRtnGzndgc6lVoOq9SZpaBK9Xq9QJSUtJQepDXqSg4ZaCvLIMCCKPNcMKDOtYNRVkJKiqRfeT5weFbtJEDQ0lmDyoMGXUJ88KD1i1U6FYt3nF/YE/nW+vo5ewVRvKhagC28ZvshoNA0Af+0tv9CH/iSjJoQwwwzWSaH8ptykMaCOAhI41BIkzgIoGcSd1He+nc/J2/0ZfzKC63+jFaPYuI47iLHxwOr4E7x6Krz6gyW/wui7l4gcN0EpLxNzGM7x6aiz5Urn5K3+jL+ZXvfTufkrf6Mv5lExPCYg8ocluQmk7ZrcncJogXhbv3ZK+2rNFNDdKHhkVwBnpIznwU93aDWfy+U+4ZSrQ2zKeIKyEHxBkqkaa000BW4tkW1kO89AZFU896s5HoxinPunpLfVuyhxLgdjjzT4/sn2UZmsa1e8rt5LD8Klu5G4ko4z/EFcD2UXD5TrlH2Vjg2SM4IlIH8Pwm4d1GLVp5wi5OewAAkkngMCmRpJBE0rHZRAxYnkFGWwedZz76dz8nb/Rl/Mqv65+UO4lteh2IUSR1VthXBK5zs73O4miYX3UC3ad59IyjrXLFYgfiwIcLjszj2VdKyq28pU8aKiQ24VFCqAsu4AYA/WU576dz8nb/AEZfzKEzy06RsDv4DxpY1wMVl3vo3Of1VvuH7MvP/wAlde+nc/J2/wBGX8yiGpZpl51Ylc44Vmfvp3Pydv8ARl/MrlvKfcHf0Vvkfuy/mUGoNIV7xzpdn9k4PHFZXF5VLn5O335+LL+ZXfvn3AOeit84PKX8yg0CCXpLp+YiAT/cfO++pkVi+gvKTcIjERwEszMSRJkkn/UqU99S6+Tt/oy/mUTLVc0uayn31br5O3+jJ+ZS++rdfJ2/0ZPzKIarSGsr99W6+Tt/oyfmV731br5O3+jJ+ZQapSVlnvq3Xydv9GT8yk99S6+Tt/oyfmUGp0hrLffUuvk7f6Mv5lJ76lz8nb/Rl/MoNSrkisvPlUufk7f6Mv5lJ76lz8nb/Rl/MoNPNckVmPvp3Pydv9GX8yve+nc/J2/0ZfzKDS2WqB5VhutfGf7IaCPlSufkrf6Mv5lVfXfXmacQ7aRDZ6TGyH+N0ec5c9goP//Z"/>
          <p:cNvSpPr>
            <a:spLocks noChangeAspect="1" noChangeArrowheads="1"/>
          </p:cNvSpPr>
          <p:nvPr/>
        </p:nvSpPr>
        <p:spPr bwMode="auto">
          <a:xfrm>
            <a:off x="63500" y="-866775"/>
            <a:ext cx="2562225" cy="1790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4108" name="AutoShape 12" descr="data:image/jpeg;base64,/9j/4AAQSkZJRgABAQAAAQABAAD/2wCEAAkGBhQSERQUExQUFBUUFxUVGBcVFxUXGBgYFRQVFBQXFRYXHCYeGBwjGRUVHy8gJCcpLCwsFx4xNTAqNSYrLCkBCQoKDgwOGg8PGikkHyAtLCopMCwsLCo0MiopLCksLC0pLCwsLCwsKSwsKSkpLCksLCksLCksLCk1KikpLCwsLP/AABEIALwBDQMBIgACEQEDEQH/xAAcAAABBQEBAQAAAAAAAAAAAAAEAQMFBgcCAAj/xABMEAACAQMABgUFDAgFBAEFAAABAgMABBEFBhIhMUETIlFhcQcygZGhFBcjQlNUkpOxwdLTFTNSYnLR4fA0Q3OCsxYkg8JjRKKyw/H/xAAbAQEAAgMBAQAAAAAAAAAAAAAAAQMCBAUGB//EAC0RAQACAgECBAMJAQEAAAAAAAABAgMEESExBRJBUROB8CIyQmFxocHR4ZEU/9oADAMBAAIRAxEAPwDQNWdWoBawFoYXJhiOTDFzjU/s5J7ySalDoC2+b2/1MX4a9oJgLS3z8hB/xJRPTDnlT2EbvXwProBf+n7Y8ba38Ohi/DSnV+2+bwfUxfho7J8fD+tcTs2OoBk824L2kjifDn2jjQB/oC3+bW5/8MQ/9a9+g7bnbQD/AMMX27NPC0ccJnP8axsP/tVT7aGJnRsAq4J7HUb+QOHI9eN/qBwaAtvm9v8AUxfhpf8Ap+2+bW/1MX4a5F7ID17d/wCKMo/sDbR9Xory6chyVMoRlxlZAyEZGRnpApGRvoOv0BbfNrf6mL8Ne/QFt82t/qYvw0XFLtDKkMO1SCK62x4eO6gC/QFt82t/qYvw179AW3za3+pi/DR9eoAP0BbfNrf6mL8Ne/QFt83t/qYvw0fXqAD9AW3ze3+pi/DS/oC2+b2/1MX4aOFKKAD/AKftvm9v9TF+Gl/6ftvm1v8AUxfho+lNBHHV62+bW/1MX4ai/wBC24JHueDccfqYvw1ZaiNILiQfvD2jiPVg+ug4h0Hb/N7f6mL8Nek0Fb/N7f6mL8NGwcK6loIgav25Ofc8GP8ARi/DTw0JbfN7f6mL8NFFsCmeloGzoa2+b2/1MX4aEutGWw/+nt/qYvw0VJPioe+u6Dg2dvn9RB9TF+Gjxoq32P8AD2/1MX4ag1n31NLONigrd9aQJIfgYfqo/wANPRwQH/Jg+qj/AA01p/eMjiPsqDgvyDQWKSzgx+og+qj/AA0MbSH5GH6uP8NCe7s865e5oHJrWHlDD9XH/KqvrnaxgQ4jjG+TOEQZ3R9gqcNzvqu64T5EXjJ/+ug2PR1+FtbbO8GGBerssN8SAbSnB9VT5swMLthS2cAbgcccKxOcCqwYf+ytMnPwdtjIGR1E5ipHWzVU3c1nJ0oiW2l6Vt2WbBRgqnOFzsYJ7DQN3+kjFOLfqxtIu10mMDZyR1FOQX49w4nO4GYtoAihVzjvJJJJySSeJJ35qqaS0vFcabs4kKSCJLjpNwYbTJkLnhkbAPcT20VpvWhRfwWMSvttIrSsNkKE6NnKg5zncvAc6CybPo8K9v8AH2U0ZZvdPR9Cvufo89LtDPSZ83ZznGOePTUNoK+keK9ETJLcQTzRIsh3AIR0YbG/eM9mTuyMZAH3ukG2uiiHwhALMRlYlPB3xxJwdld2cb8AE0VY2qxpspkjJLEnLMx85nPNj/TcABVVudYna6tEEL28ryqLhGVQrZAG0CCdvhgN2eFTLaQb9LCDdse5TJjHxulC/ZQGy6IhY5MSZ7QoVvpLg+2uG0bjzJZ07tvpB6pg9R+rGlXmvdIRvvWF41QdgbpM/wD4ihpdaOn0Vc3KL0LQCbG/OOhO45xzXj4mgI0ldT2yhtpJSxCqvRlWdz5salHxk79+xgYJOANxMWlZd2YQx7I5Y3PeMSdEftqH0zpll0bYXAA6SQ2u8gbQ6aMdJg8s8DUlp+7b9IWUAwElEzPu3kRoWAB78Y9NAUdPxr+sEkXfJG6r9Mrse2i7bSEcgzHIjj91gfsNJDJN7oeIwqtuEBWUMAS/VyuyDkcTvx8XvqB1dJktZZUSGe7ilnjBcKDmOQqqlsZGUweI3tyoLFLdKrKpO9zgeNM3ml44pViZsOwBA7iSPuqqSa2j9I2q+55kkl+BkjlwFQkowmQDIOzhhtDGQw30uuFz0ulbG12Au8StJ8YoFlJj3DIHU45+NQXcGlqLh04HvpLLowAkKy7YPHJAIxy84b+6gNWtISvBdbJWW4hmmiAc4HwZwmezaG/08aCx0xeR5U+v1VU9Ka0ylogkMkUo3SxuBg5A3oQTtDOcHmKtayFoskYJFAxb8KSc7q4t2/v+/TXFzLQMzSUH01PzNzqOnk30DlxPURdy0/NPUTe3XfQNy3OKJsdLg7iard3dUEt8VOaC2aRnG/sqqST4Yijf0uHGCd9Ql62GzQSC3ddPeVDrcV57mglDec6hdZrkER/7/wD0rl7mojTFxnZ/3f8ArQbz0jzWlpjKQqlvvOQ0pCJnHNI+/i3LA3sL5XdmT3IoYN1pM4IPHY44qf1b0zby29vGJIy4hhBQkBsiNR5rb6Nn1eiZgzIMjhuoIDVzQENtcQOoC5Rsk7uKEVC6UugmsCy5ygKZYbwAYgpO7szWjPaKQAQN3CoHSFlEkgSKNZLmQEqD5qLwMspG8IDy4sdw5kB7SugkkuzdTXIFt0QGws0kfXB87KMBjAPiTwqC1M0faubmWzkeK56STBdz11LbSF9oEuN+N+cEVOpqHb7PWG27HaeRgNp25k43Acgo3AYAoyDVS3RdkIKCC1303Ek+jtqRTLFOjSmMghUICyZG/ALYOOOFqauEhTSSXL3MQ27cwohIyTt9IX2trGzgY4cTxpuHUq2VtrYFOXeqkEpG0gwO72UEVqDPt6R0sR5vSRYIIIYZm3gg0PpA29joaZBcRyifpShBXrmZsAKMnOFIz4GjdBOLa5uUgh20UIHcNshZFyREOqdpsNk/s5A4nFQGrWoQLydPGuySSAQNwOcbqCXVIbrQ9ntTpEsPuZnLYJzANl0xnicHHor2tGnoU0po6TpFZAJ1ZlYMF6RdgFiDuGSPQDR83k9syuysZj74neP1hTsn0g0H/wBAiLHRSK2DuWeJHz/viMZHic0BWkdBxm7lu7m5xbMi7CLPImGAAY9RgDuU4Azna4bt8RqXbQyRSyWcrRXG2wKyP1SNslC6kHaBU8d+/NFXOrjbuls0k/et5VJ+rmCEeAZqjugs5pliK9BBCcydKux0k4PViLHqgJ5x37yV4igL110zCL/RzB0LxSfCsuCFRim5iOAyCccqXXJ0g0nY3pkQpkRMBvKgrIOkyOK9f2VL2WqVoDtqqtzyN6+gjcaLn1VgkIJVTjhuH3UDa2UcV7LfvPEIngWMbxxUhidrODuUYA376rWp8cVw11cW8rRXTSyHZZ8Iyly8ZZNnrDBI54Oas11qdbvgFBgU/DqnbquyqCgrPlD0yAbZY3Rp0Yl+jOcAgBh3ZYZwf2auFk5aBS3EgZoG11Lt0fbCDNSt4dlDyoIstj+++o+8ucDfTl3cAZ4VWdM6WAzvoJyO8DDj3j7xTNyM1UNE6xAyFM7+K1Yvd4I+3P8AKgBvZsVAXd5UzpEgiqpfHBoGbqeoq4uqcuZqi7ieg7N+QeNPm/LDJOeVQ0j07aEscUEr7oxXLXIoY9tDSTUBEs1RukJM7Pp+6nTPQd4+cen7qD6p0bYxy2dsssSSL0EPnKH/AMpORGR6K5GrSLgwSzQDsjkbZ7gEfaQfRp3QauLW2K7x0EPVO7/KTge3xrrS2lejCKqbdxLujiBwd3nM7DzY14s3gBkkCghtIaWu7dkjDRXEj52VkjKEKDhpHkibZCLuySgyTsjeaf0RPJbhjNbTvJIdqWeLYnDsNw6qESKi7wqBMKO/JMnonRJhDMzdLNKQZZCMFiOCqPixrwVOXeSTR0aqCcDBPdjONw8alAG11ltpG2VmQP8AsOTHJ9XIFb2VJ01d2aSrsyoki9jqrj1MDUSdVok/UNNbE/ISsE8TE+1Hj/bUJTLHl6+7+tQ2m9JPtra2xAnkG0XxkW8WcGZhzY8EU8W38AaA0tfXdp0YSWK6eV9iOKSLYldjvY7cTBdlR1mJQAAcd4rnQc0lorG5trhpZW25p4gtwHbgDsxnpFRRuVdjqgeJMiw6P0elvEkUanZXd2sSTlncnixOSW5kmilXAqMstYLWZ8JNGZOGwTsSDuMb4f2VXdb/ACirBmK32ZJeBfiiHs/fbu4DnnhWFrRWOZbGvrZNi/kxxzP13XI3KhtjaXa2dvZyNrZzjaxxxnnXSDmfR3D+dYndWN9BsXr9IrM2ekJywPLbHIHgAdx4d1aNq9r9DPbvJKyxPCheVeWyvF05kHhjiCQOYJqx5otPExw3dvw2cOOMmO0Wr2mY9J/pIayaVeNUhgwbm4JSIHgoAzJM37qLv8cCjNF6OS2hSGPgo58XY72d+1mOT6aitV7R5Ge9nUrLcACOM8Ybcb44/wCJvPbvI7KndvvwTwDDd66vcoC2hYSciMIeO0mVJ7eshBNERWTrvWViOQcBx69ze2iETfwI57uFPrQNIzjzlU96nHsb+dPK2e0eIroV6g9Qmkx8G3royuJY8gg8xj10Gc6d0lsg+qs605pnO6rhr3avETnPceRA51D6r6lmRhNON3FUPPsZx9g9dae5uY9TH58k/p+a7FitltxATVLVN5SJ5cqo3ou8E7vOPYOzto260l0UjRk7xwJ5jsOeNXp8AYFZ3r3o4nrjlXmdDxfLl2Zm89J7R7OtfSrOLiO8HJNMd+/sP3Go68uaqEWm3Q4brDv40SNPKeZWvYRaJcSYmBly9Rsi5OACTXm0knNs+mkGmEXhWSD0OiCcEn0VKJZog4/399QEusI5UJNp1jQTN5IBwqJmmFR8ukGPOmGkJoDnuRQ0s+aYzXhQfWkGmhDZ2qqpkmkhhWKIHBdhCmSW4Ki8WY8B3kAn6H0QYtuSRuknlwZZMYGB5scY+JEu/A8Sck1lermtNz0YMEHTTtGiNKVaTZjRRsRxoBsxoAM4Octknlhi9ku7mJne5WQpxt+l2ZAOZ9z4G4eGaonPH4YmXWx+F25j416059Jnmf8An+ttpCM8azPUbyhbOzBdN1eCSsfN7FkP7PY3Lnu4aYW3Z/v0VZS8XjmGpt6mTVv5L/Kfdwy44H0Hf/UUJpLSqW0TyzZCrxI3lidyqg4lidwHaaJmmVFLyMFVRkljgKBvOTVYsGe8nS8kRvc0efcsZG8nh7qdDvyd4Qchv4ms2okNXtGSFmu7kD3RKMBM5FvFnKwqf2ubtzbuFSkl6ER3lxEibyzMMY7fu7zwqP01rLb2yF3bDcAi+ex7Av2k7hWcS3N5pibZAxEhzgfq4x2sfjvj09gAqrJlivSOsujqaFs8fEvPlpHeZ/j3E6263NpBxb20W2pOASgaRyN/VyPg13Z5HtI4VM6C8mYjVWklZbjIYGMRssfYMSIwc9+Bw3dpsWrmrUFmmIxtSMMM7DDt3Y+KvcPbU2i4++sa45mfNfuu2N+tafA1Y8tPWfWf1+v6QE9neqhQ+5byMjZZZFa3cjsyu3GfUtZLpTRxSWUxxuqRSBGD7Eixybm6MuuUf07+RGa17WzTbQRrHDg3NwTHCDwU4y8rdiovWJ8KJ0Tq7FBai2xtpg7ZbeZGbfI797Hf3buys8mOLx+bX0t22rb3rPePf/UbqtrULxMMB0qjJQZBPLaTfvG/xGfA1Pq/fnsDeP8AfZWaaw6pNaPtJkxMeq3NT+yxHPsPPxq0auXRlQbE8iSKN8cmJlPLKF+vj/durHHefu27rdzVpEfGwdaT+y1omN3DPGnRQEcsy+fGr98bYP0H+4mnV0mh7c9hBB/lVzmREz2F15aYjm2uWBRNCY4JXq8ajtI6RC7hxrW2trHrY5yZJZUpN54gFrBBFJgOobZORnkfvqFkkA4V3c3JJoGWWvne7t33Mvnt29Ieh1teMdXpZqz/AF51lVVMa4LHj3URrhriIwY4zlz7KzZw8r82Zj4kk9nbXa8K8NmZjLk7eiva2opHkr3COcmmJQau8Wp5iTMo65G4fs9x76r+kNH8a9hWvDhWnlBGuTRL25FNGOs2BqvV0VpMUCV6vV6g9SikpRQfYmriBbS2AAA6GE4G4fql5CntJaIhuBieKOUcukVWI8Cd49FN6A/wlt/oQ/8AElH0Ga66+ToKpmtFOFHXiyW3DiyEkk949IqG1Y8oElqojdTMg8wbQBQdg2hgjsBIx21sHHwHt/pWX68auJLdOLNGeVEMlwiAbCZxs+EjAk7A4gZrVvjmk+ej0Gnu489P/Nt9vSfb5/z8p6DLzXCC/lSKdvc1opBk6bqi4lVt0HSDKBFOC3W624cKktZddorQbNuwlkI80ENEmRuLMPYoPjjnn9jrRcpbtao2Uc4A2dphtHeqdm0Twx4YzVq1b8lu1Ht3TPGWHVRNkMvYzkgjP7uPHsp8ab9KR1TPhuHTmcmzbmPwxHefr6n3itDauTaQl90XbOsbH9YRvfsWPdhV5Zxgcs1qujdGx20QjjGyi5Pr3kk8z31Ci10jbjCSw3aDgsydDJgcB0kOVPpSkTXML/ira4tgPj7PTQ5H/wAsOcD+ICrceKKdfVzdvdybM8dqx2iO0LGEzvI8O7+tM3t0sMbyO4VI1LMW4AAZO/j9tc2Gl4Z12oZY5QOJjdWx4gHI9NVLSarpG99zIx9zwbL3B5SSA7UVvg8QvnMOWMVa0B2q9q07vf3KlXnAWBG/ybcHaRezac9dvRViW1KjqN34P2eGO7vzXC3hXAkUjlkDKnly4Cilj7N399lA0y9ICkiZUjBz5p7fDfwqn32hGtZA0ZOxnqtzB/ZPf9tXYseHtH24rvYVhggEdhGR6QawtWLNnX2LYZ94nvCtwSz3HaR3dVf61MWuiQoyx4ch/OpBRTcxyQvpPhSK+6L55t0rHEOrZN2e37KdpajtJaSCjA4/ZVWzs49bHOTJPSFVKTe3EE0lpELuB31Wrm5JNJc3JJoGWWvne7u5N3J5rdvSHoNbWjHBZZao2uGuIjBjjOWO4nspNcNcQmYoj1uZ7KoVpZSXEgRFZ3c4AAySTyrseGeGc8ZcsdPSGO1teT7FO7iKB5pAAGd3IAAySxPAAc62vUXyaraoJZgGnI8RGCOA7W7W9A7TKeT7ycJZIJJcPcMN54iMHiqfe3Pw43Ccbq9fSnDhWtyzXXGx3HFZ29uGLA95x6q1LXGTqtWWxy4uFHInZ9e776tVhYtXC5wBxomTUJ9nIFX7Q+iwu4jv/nVjWyXG8UGDXuqjpyqDubAqd4rd9MaOU5zVC03owZO6gzpkrnFS19ZYJqMdaBulFJSig+xtAf4S2/0If+JKMO/dy5/yoHQR/wC1tgPkIPR8Elc6f04lnD0jAsSQkca+fLIxwqJ3k8TyGTQC6zaceEJBbgPdz5WJTwQDzppOyNPad3bRegNBraxbCkuzMZJJG86WRvPdj38hyGBQmrOgni27i4Ia7uMGQjzY1HmQR9iL7TvqdoIyDVu3S4a4WJRK3xuQPNlHBWPMj+dSdepHbHieFRERHZna9r/enn0+RHOdw9PcP517oxy3d43GlRcff403d3SRI0kjBURSzMeAAGSalgpmv2jIAqbEEbXs7dHbtHmKUNxaRmjIJVBvOd3Cu7DUu4towtpdqd+2yTx7jI2NthImJFyR8baojVK1e4lbSM6kGVdi2Q8YrfOQcftScT3eNWxkB4/36aJVm21juYMi8tJQo/zbfFxH/uC4kA8V9dTejtOwTjMUqP2gHDDxQ4YeqigCO/x3H10Fe6HguD8LErEfGIw+e5xht3caCQJIGcZNKkgPjj01Ex6Gli/UTsR+xP8ACDwD+cPXRC3r8JYiP3oztDxwcH7aISROBk8BXFoM5Y8W3+jlQzTB8KrZB3nlgDkc0Vc3KxoWbcBj1ncAO8nAoAtN6XWFd5A4ZOeGeFVq6uiaav7vpSSwDDaGM43vyI/dXdg926gjcDGcjHHNeJ8em18tes8fs7mhjiIn3OSTVRtcNcdjMUR63Mjl/WuNb9cMZihPW4E9n9ap+i9Ey3UqxxqXkc4AHtJPIDiSdwrLw3wznjLlj9IW7Oz5fsU7m7DR0lzKqRq0jucADeSf758BX0F5P/J3HYJtth7hh1n5KD8SPu7Tz8N1P6h6gR6PjycPO468nZz2I88Fz6TxPIC2167Hj46y4V78uCKDvDuNGNUfftgGrlbOtdJtxrKb6Uh8jiDkfaK0TXS63msx0jJvoNr0XIJIo5V4FVP0uI9tFyXeBVN8m2m9q1eInfEef7LHI9pYVMaRvAWzwoHL+4yN9UvSk4/v+++pbSekcDGf731UdI3eTQROkyCTUFON9SV3LUbKaAfFKVruNM13JHwoPpC0ub+xso5jJb3NusMTsJR0EqL0a7hIuVfiAMjJ3ULonWeJ7z3TpESWzAAWiTI4iRHALSCTGDI3acYHDuJ1chbSa27uCLG1SIIhGPdM8caqzsOcaMMAcz6avs0QdSrgMp4qwDA+IO41KXNvcK6hkZXU8GUhlPgRupyqxceT6AMXtmlspOO1bOVU/wAUR6p9lNmfSlt5yQ38Y5x/AT470PUY+FQLWTiuUHM8fsFVyw19tZXEcjNbSD/KuVMTZ7ieqfXVlB3Z5Hge3wNEPVTdPN+kLsWSZNvblZLsjg7f5VvnxyW8O6pXW/WBraJVhG1czsIoE7XbcXI/ZUHJ9FParavraW6x72c5aRzxkkc5dz4nh3AUSllQDgMeHq3V1XqQmiHmPIcT/ea6CDGK4jHM8T7ByFOig8F/s/zpWYYO1wG/fSihLxtsrEPjb2/hH8zQLZ2+0C5G9jkdw5VXNbdKAssIOQpBbfv7CfAcPE91WDTekegiJXziMKO/+n8qzLSOmCgDEneSx57XMAZ5bs+s8xWtnv08sNjDTmfNKQ0lfBFAXjw353Y34x48RxO4dtUDWLWCV2ZVYccM+7q8NwI85hvHYN+7NOSaQnvJejtw7MdwC5zjngjeM5OTnxq6areRcDD3rbXA9Ch3duHf7l9dV0wRP3o5Z2ycdmW6D1XuLyQJDG0hPFt4Ve934KPt5A1v+o2okWj4t2HmcDpJMceeynYg9vE91hsrGOFBHEioi8FUAAej76eL1s1xxVr2vMlpCaZe5A50FcaYReLCrGA92qM0jINk1D3+ukKfGFVDTPlIXeFoILXZ8Oazq9lqe09rEZjVYmfNBKapaYMFwN+FkBjbwbcD6Dg1fby93D+9/DjWSstWTRmsuVEcvHgHPs2u/voJW/vCar95NUleIaiZ46ACahZFoieYCnRCCMjxoB7WKnLtMY9P3U9HHimrw8PT91B9ZatqBZ2wUAAQQ4A4D4JakaiNXLYi3tiG6vueHq/+Jf8A+1L0Hq4c53evw/maV3x4nhSouPvPbQD3+jIp02Jo0lX9l1DAeGeHoqsXepq2iPLaXctkqAuysemtwAMnMb7x6DVwqlayO2kLoWER+Bh2ZLthwJBBjt8jmTvP9KJhAaB0tdPONI3NpLcJ0YSJrcD4Jd5ZxATtdcHOc5we+r5obXC0ujsxTKX5xvmOQdxjfB9WaloY9lVGAMADCjAGBgADkKjtM6sW12Ph4Uc8mxhx4OuGHronmJShpvie4e0/0qqHVq8tce4rwuvKC8BkUDsWUdZRXcWujW+FvrWW25dKnw0B79tN6+kURx7LaK6FCaP0lFOu3DIki9qMG9eN49NFiiCSyhVJJwACSe4caC0VJlXnkwu3lt+4Ki8MnkMDPooLTcxkeO2Xc0h2pCPixKc7/H7q41z0RPcW4t7YqiuQsjMcYjA80ADJyccOQxzolmGnPKmtxNKhBVQ5EJA86Mbhtc9onJ/3Acqk9BeT65viJLrMEJ3hSMSuOXVPmDx9Rq46q+TG0sismyJpxv6WQA7J/wDjXgnjvPfVqmulUZJAqv4cc8s/iTxwE0Lq/BaR7EEaoOZHnN/E3E0ZLOBxNU/WHylW9uCA20ewVl+sXlalkyE6o7qsVtk0rrbDCOsw9dUjTHlaRchPtrG77WOWQ5LE+mox5mY86DSNI+VOVicHAqvXeusz8XPrqrrAxoqHRzHlQFS6ZduZphrgnto611ekbHVPqqctNSZDyPpFBVOjJpRZk8q0ez8nrHlipm18nQ5igyEaMY8q5fRLDlW4xagIOVLLqMmOAoMIaaWMYDMB2Z3eo0FPdOeLGtN1t1N2AWArOLy22SaCPNdxTFTurzLTZoDlv+2m57kHFC16g+vdAXZW2thIMAww4ceb+qTAb9k+O6pctgZoDQAzaW/fBD/xJSiBlOY96D4hPtQ8vA7vCgMReZ4/YOyu6at7pX4cRxB3EeIpbi4WNGdyFVAWZjwAAySaCG1w1iNpCOjG3cTMIoI+bSNgZx2LnJ9FO6qauiztxGTtyMTJNIeLyt5xz2DgPDvqA1PzfXUmkJVYKB0dqjDckR4yfxvvPgT3Vd6Jnp0erxNerht5xyHHx5D7/VRD0Y5nn7BXZHt4/wBaWkoIG91HtnfpIw1tL8pbt0Z9Kjqn1UNPPe2oYu0d3Eg2mb9TMFG/fjqtw8as7HsxnlmqrrdcNO8Fgh60+HmI+LEhyfWR7BRMONUtOxSSzSzOEmmYbKv1QIx5oRjuP9KuYNCS6OiZBG0asigKFYA4AGBjs4UFHoExf4eVox+w/Xj9R3igk7pm2erxqkawavXk+cPgdgNWgaUkQ4miIA+PHl19I4ipC2ukkGUYN4H7Rxohid35IblzksM+NC+8pPzIrfMV7ZoMJj8i8mN5FEx+Rtu0VtuxSdHQZLaeSQDianbPybRLxGfGr7sV7YoK3b6pxrwUUfHodByqV2a9s0AK2IHKuxbDsovZpNmgG6CmpLejcVyVoKnrBocPGRjkawrWfQxjdt3Ovpe4t8is3141W2wWUUGCTxYoZhVm0pogqSCKhJbU0AVeoj3Oa9JbkYoPqDU/XK1uIIIUlCyLFErJJ1Gysaghdrzs45VaJbhUKqdxO4D7+4Dtqtx6nWl3Z2/TQqW6CHEi9WQfBJ8cbz6aiLzV2/slzb3Au4QRiG5OHHIBJM/f6KnonovVxaBt+9WHBhxH8x3GqPrHeNe3K6PLAQxsr3cq5AI4xw/ukkbxw9VBXPlQaCKRHilhuQuzHHKu7bZsbXSYwVUb/wC81a9SdBJb2ijaErzfCzScekkfe2TzAzgf1qE9k7FEqqFUBVAAAHAADAA9Apygvc7R/q96/Jk8P4Dy8Du8KegulcHG4jiDuI8RyoxOSNjhxO4UqLgYrmPf1vV4f1rugWvUleoB75kRTJIcLGC5PYFG0fsqsagwtOZtISjD3TYjB+LAhwgHjgequNfrhrh4NHRHDXJ25iPiQIcnPjj2Vb4IFRVRBsqgCqByCjAHqoy7QdpWbArnNcg5PcPt/pRidTdQ8+jI3OcbLftJ1T7ONEZpQaAIiWPmJV7G6resbjTkekVzg5Q9jbvbwNPbZ35G7l/KkaMN2EdhoHjIAM10jZFRM8eyVVSRtnGzndgc6lVoOq9SZpaBK9Xq9QJSUtJQepDXqSg4ZaCvLIMCCKPNcMKDOtYNRVkJKiqRfeT5weFbtJEDQ0lmDyoMGXUJ88KD1i1U6FYt3nF/YE/nW+vo5ewVRvKhagC28ZvshoNA0Af+0tv9CH/iSjJoQwwwzWSaH8ptykMaCOAhI41BIkzgIoGcSd1He+nc/J2/0ZfzKC63+jFaPYuI47iLHxwOr4E7x6Krz6gyW/wui7l4gcN0EpLxNzGM7x6aiz5Urn5K3+jL+ZXvfTufkrf6Mv5lExPCYg8ocluQmk7ZrcncJogXhbv3ZK+2rNFNDdKHhkVwBnpIznwU93aDWfy+U+4ZSrQ2zKeIKyEHxBkqkaa000BW4tkW1kO89AZFU896s5HoxinPunpLfVuyhxLgdjjzT4/sn2UZmsa1e8rt5LD8Klu5G4ko4z/EFcD2UXD5TrlH2Vjg2SM4IlIH8Pwm4d1GLVp5wi5OewAAkkngMCmRpJBE0rHZRAxYnkFGWwedZz76dz8nb/Rl/Mqv65+UO4lteh2IUSR1VthXBK5zs73O4miYX3UC3ad59IyjrXLFYgfiwIcLjszj2VdKyq28pU8aKiQ24VFCqAsu4AYA/WU576dz8nb/AEZfzKEzy06RsDv4DxpY1wMVl3vo3Of1VvuH7MvP/wAlde+nc/J2/wBGX8yiGpZpl51Ylc44Vmfvp3Pydv8ARl/MrlvKfcHf0Vvkfuy/mUGoNIV7xzpdn9k4PHFZXF5VLn5O335+LL+ZXfvn3AOeit84PKX8yg0CCXpLp+YiAT/cfO++pkVi+gvKTcIjERwEszMSRJkkn/UqU99S6+Tt/oy/mUTLVc0uayn31br5O3+jJ+ZS++rdfJ2/0ZPzKIarSGsr99W6+Tt/oyfmV731br5O3+jJ+ZQapSVlnvq3Xydv9GT8yk99S6+Tt/oyfmUGp0hrLffUuvk7f6Mv5lJ76lz8nb/Rl/MoNSrkisvPlUufk7f6Mv5lJ76lz8nb/Rl/MoNPNckVmPvp3Pydv9GX8yve+nc/J2/0ZfzKDS2WqB5VhutfGf7IaCPlSufkrf6Mv5lVfXfXmacQ7aRDZ6TGyH+N0ec5c9goP//Z"/>
          <p:cNvSpPr>
            <a:spLocks noChangeAspect="1" noChangeArrowheads="1"/>
          </p:cNvSpPr>
          <p:nvPr/>
        </p:nvSpPr>
        <p:spPr bwMode="auto">
          <a:xfrm>
            <a:off x="63500" y="-866775"/>
            <a:ext cx="2562225" cy="1790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4116" name="AutoShape 20" descr="data:image/jpeg;base64,/9j/4AAQSkZJRgABAQAAAQABAAD/2wCEAAkGBhQSEBQUExQVFRQVFxcWFBgXFRgVFRUXFxcYFBUVFBcYHSYfGBwjGhYXHy8gIycpLCwsFh4xNTAqNScrLCkBCQoKDgwOGg8PGikeHiQpKSwsKSkpLCwpKSksKSkpLCkpKSkpKSwpKSwpKSkpKSkpKSwsKSksKSksKSksLCksKf/AABEIAMMBAwMBIgACEQEDEQH/xAAcAAABBAMBAAAAAAAAAAAAAAAFAAMEBgECBwj/xABCEAACAQIEAwUFBAgFAwUAAAABAhEAAwQSITEFQVEGEyJhcTKBkaGxB0JS8BQjYnKCwdHhc5KisvEkM0MVFlODk//EABkBAAMBAQEAAAAAAAAAAAAAAAABAgMEBf/EACURAAICAgIBBAIDAAAAAAAAAAABAhEDIRIxQQQiMlFCcRMUgf/aAAwDAQACEQMRAD8AH8Mw+0dKteBw4iCJ60F4Th9BVlwSRSJN14SYlNf2eY9OtTMDbip+CSiYwavvoeo/n1o4gRbbRT4vaGtLmGK7+48jUe88U+gKt2rvvJU2QwM+IZYIJClTrmnLrtGlGOG3Yw9r9xfpVf7Q4qWAmieDuxYtf4a/SsVL3MprRPvYih+IxlMYnF0KxOL5DWfryochIdxfEPOoPibUgxEgdfLXrU61wc73N/w7x6+dPDDDzn3RSVfkVvwQLWCkgFNChzMH1BP3ViDJ5sI2FF+G8LVsjG2yldVRo8MyDKglZg+dOYYqCJmPjVh4fYVhKkEeXL16VtFqRDRHOBcIe7Hj5HoetSlwMRYQA6TciB4XZgJG4kljI08DDSRRa3hzlMRMGJ2nkT76ftNlChtzpoDE/wAt6t6BEAEF0sqWJHjYiYIUhTLhSh1ZhkMTB6UYtoFAAEAbDpTeFwioIGp5k+0x6k9dT8a3uMdhz+VIY5SrCis0hipUqVACoV2heLUdTRWq/wBpb2kUn0BF7PY7Lcyk6Np/Fy/pVprn1l4NXjh2K7y2rc9j6jf+tTF+AMd6rDOq5iJExBidQJE7imLgukTmS2JEypPhk5yCGEEgiJ2IkzUwZs/3ckab5s06+URFR7XDRJLnvDJjMqiBOYLAGsHmdasDfD4kAKpbMdFzRuY399SqwlsDYARW1AGKVZpUAYpVmKVAHHcDa0FHMItDMKkUWwwpEhrBcqL2G0oLgzReydKoCYwka6iq5xm3kBIOnzH9aONc0oBxy7pSm9DRQeIXszk+cfCrBbP/AE1r/DT/AGiqxijqateCtzh7X+Gn+0VyQdyZpNUkBMXfqV2bwWZ2c/cGn7zTr7hPxpriGFg0X7Kp+quf4g/2CrW5C8EnEWaH3Eo1eSoN61TkJMgU9h77KwZSQeo+n/NaXBrTab1JXZb+E9pgfDdAH7QGh/eHL1GlWJXBEjUHauZq9FuE8ba0Y3XmpPxI6H5VayeGJovFa5NZ670zg8at1cymR8x5EcjUitiRUqVYJoAzSppL8+Q2E6T6D405NAGHeBNVDjeJzNR7iuNCgiqhiL2Y1MpUgRotWTs5iIJU7HUeo/t9KrtuKJYTF5SCNxWUZqyqLgK1uTyAOo3MaTry6UrN0MoYbESPfW1bkkf9GJ9piRpoNBtBHmDM1IUQAOlM3MUAY3P5j47U3bvXC2qZVHUrrIB0gnY6Gd+VAEulTTYgDSZPQanePrWmdzsMojnvOo9POgB+azTaqY/4/pWKAOWYO4rEwQcpgxyPQ0Ww9COG4QW0yyTqSxJzGWOY78ug5AUUsOCCZEAkE8gRoQffUkhjCtRO09V7C40RLQgPsycp15Mragjny6VNXi1of+RP80/SmgCl25pVe4xdmamXeMWiNH+Tf0oRjrmecuvy+tTMaKjid6uXDV/UWv8ADT/aKrtzs/dO2X/P/arNgLRW1bU7qiqY1EgAGPhWGOLTdms5KiPjsJmB+VM9mny96no31U/yo6OHMRMD41Es8EuLezACCCG8Q56j5gVq4u7RnZu9yotxupole4PcOy/MD6mo97gV7/4yfep/nSaYAu4p5CmNjrzom/A73NH9wn6U3/6NdH/jf/KalplJkIVtNSjw1/wP/lb+lN/oTfhb/Kf6UqZQ9w7ibWmlT6g7MOh/rV34dxFbyZl35jmD51Q14bcO1tz6I39KWJ4i+BHesMp9kKxjOTrlMeQnyiqUuKt9E1Z0aajXfGsq2k6wNWAkFQeWvOofZ3tFbxlgXbZ8nWZZGiSrf15jWn8biFtzcLKqiM5doUATBkmF3nbWtrVWKhp8SFMH2tQIB0AmETXxXI6dDMCK1xXFhbXxkA9JnTYEnQfDrVax/bi27McMA8eE3CDl56J1OupjXzoLcLOczEsx1A89/cOtYvMvx2VwfkK4/jHeHw/GoUn1rS22g58hA9sxrln7okAtUlbJVZYrzMxlAHKZJ261lTl2UqRgXfdTtu5Ua0xMmIXlO5318hsY6HlW5cDnvoPM9BTRNlw7OYvMhTmuo9D/AHn40Va0CQddNtfrVO4Njcl1Sdtj6HSfpV0mumLtEDV4GRlAkzJPLQx66xTd4AAl20gyOUQJ0GpiPnW8MVYNCnUCDOnI7DWoSNbVj4jcZicoJUkahXFsaGARJ32qgJQvawgB+Q3GbbnGtPpMa70yuY8o+mhp21ajmTpGtADlKlSoA4IONXj9+P3QF+Y1p63fY+0zH1YmhVo6e+iNg1CBqifZUb1Ls1FsVLsiqJJVtamWRUa2tTLIpMB+0tEbFjnUbD26J2hpFUBIsmpNu3TNi3U20taAO20p2KwBW1QNGIrNKlSGKsVmlQBo7ACToB8PfXDu2/aT9LxJYT3SStrTQjnc9W5eQXzrqvaTFK47gyQw/WQSsqfuSNRI3jlQkcFwyDwWLQ88gJ+LSa5c8HkXFOjXHNQds5fwDtLcwjB7R3UBlIlHHIMJGx1BGomt8Zxm/i7ii47OSfCDARZ6KNB9fOuh3EA2Cj0UD+VScHv/AMVgvStrjy0W867SK7wng8Ko5A7dW6n360dt8PUQSVB2M5dRvl15VZ8Dbqd+ipzVf8orrjhUNGLm32VazZT8YMn8Q08hHKpJ4aCNII5xrRx+GWjvbT/KKhYvhVi2rXDNsICxZWZYAEnY1dElc4xb7oAlGKwzOw2RVH3tN2YhQNOZ5a1jDcYtPmdWm5EKjwDvmgaw+vIFTptNRe2PbK5ZtQdbl3xZSYdEI/UoSN2VDmPKXqp2zdNvOVLqDkYkEQwAzL3kQxG33tagFrs6NZulQMxJZzovqeUTAAI12FdB4Pje8sqx32brI01+R99cB4fxxrTyrQQIy3dvRTMfAqav/ZP7RLSEpiA1rNBzQWSRudNQCPI8taqLrspr6Okiz480naMs+HcmY61sLSgzAnr67xTOF4gl1M9pluLyKsCCekjakwZ1UyUbQsNDy1WfztWhJIZwN6aN8kwo+PLQx8xFRcPZVdCxuPpJgSYzMoIWANDAqTDHaFGvKTqND0BBnSmA8pMbVimzh/2m+NZpAeeMOaJYahmFM0Vw1QhyCNkVOsrUSytT7C0yCTaWpmHWmLC1Pw1ugCbYSp1lKZw6VNtJWiAfw6VLQU1bXlUhRQ2NGazSpVIxUqVKgBVC4pxEWbZY77KOrch9fhUxjAmuf8e4v397T2FkJ59W9/0qJy4oaVmbF4s5YmSTJPn+fpRG6+lC8FUx30rKKBke4dak4WojtrUjCvWiJLJgWooKreH4vbUasD5KC30rGL7TmItrH7TRPuA/nVSyRS7NI4pt9FhuYhVjMwEmBJAk9BNVPt3xlVXuj7CgXb+sSuaLNqT+O4BPkpqucb4qQyag3GdWzNLZUtnvbjtzgKhgDckAb1Tu3/aRmvd0QGZpu4lTqAzrkSz/AAJC+RDms4z5rRWTHwpFd4txUvie/uTlMtaeMyFjJVyBuubWN4AEV0ns7isM2HS3hri3FRcp2zHmxdTrmZiWPma5pg8fbChVOSJkP4keYBLH3acqxdwKAh1LWX5MhJSfUbddIpNaohxs6LxHs3Zu/dyn9nY/w/0iqjj+B3LLsqOPCFaCfCQ5KoQG6srLpJlTWmF7W4q0uW8P0i0QRnViLmUjKSGGoMHcjTTWpnC8dh7r2TZa2otgA2mREe4QpVp0Fu4zJCSxGWCRq0hpNGa5IF4PjtzDuHDPYcaZ0Oh8jHLyMir5wL7YbiIFxNsX0AjPbIV9tc4PhYn+Gqxeabbh0fOpzvcvMF/Vm4ygspYnVBqtqQCUA3qv47D21XvFFy2S2ULpmO0rsNQTlYAaMCNYNUi1JM9AcE7Y4fEgJhWQECBbcG2ywpyjLzAI+7OlGrixPeXNDIA0Ua7DqTXF+wnD8jHEkpNpWRLhnKLkHvbxG0W1B16TzFFeyP2yYO44S+lxXzXFFwhWRbIYm0HM5icsTA9ok1cZWJo6ymJUjf8AI0rFD8L2rwdxA6YqwVbY96o5wdDqNaVUKjhOHcBQXgbAkwBOnM+dFrd0KssQoB1JMDXaq4jFhl3BuqqghfZWM0TvEM07+GjNtmZWhiC93KpDtykEAqJUypHTSazRUg1YuA3ozaBM0BjlMn7y5I2IIOaddudEMNjVKqwzQxgeBgQYnxAiV9/Oh9sHPebXKqR9/wDAH0AE7R7M67a6VJsYVguHXbUkiHO0OAWjwwv4oJJjemQHrK0Sw1vTag+DUm7ePSFWWuxJRWPhaFGpHsA+vKs2MKRhCUdgbji4GYvM3GVguqyilsoiPCpNUkBZExKhgpMFpKiCdAQJkCBqRvU61cUnKGBYbiRIjeR7x8aEG2TesgkAhZy52J8LKXOujRmAzGW1jYk0SwFwtdujUhCFAzqRJVXjKNV35+6aoAjh7ykSGUgbwQY9Y23qQrSJoNgiTZuE+yXOUsUdSoyiRGkEgiCZqbZut3dvwlSQJWFldASCJ5eVJjROpu62hjf4/Ksh9YphEEMYEk66DXkPXpSGbEt4RI8zHIchrodvnTyuCKZYwSeg11GnT0qPiGyjWdogagk7k/Sf2qYA7tPxOENtTqfbPQfhHrVNUeKjvEkzST50ICQa5Z22WiZhhAp12pu22la3LlO6Qqs0dq3FsxLaDkOXqetPWLA1J/4pYx/DHSuaeXlpdHZixcdsitiAJiB9aFY/jS21LM2g86E9suK9wFcGJIUj8+VU7D5uJYtLUsLAl7xGh7tNXI8zIUftOtRCDl+jvkowhyZcsFjT3T451JGUG0kEkoGPcqRy7y6hun9iwn4q5pibzszvcnvHYs87ydwfQQPea6Vjcb42IVgohDlUNbTKCqplBzQqrlBE+wRBihuO4TZuqGZQJ1Vxqu5Eh9I1EeIDY16CXDweLKfOVsoD9Omp/PypWca6aq0eXL4bGjfE+ytxJyHMN9dzHQjQ9aAXrRBhgRHI6E1ommII2OKrOoNtuqbe9DpUn9GS6JOUn8SaH+LznyoBy9fyaSXCpEGI6GPWlx+h8vsslnH4i0uRWF61zt3NdPKfjodwKzhC+KvoLdvIQVtWbY2Dtz15AEuT6UJscaIHjEjqNDpqfI/Kujdj+F9wLuKulVKA27RJBCHJnv3p28FvMI11V13is5WtMTpbIP2m8XTCYO3grB0Km1I0Jtq3664Y53LoK+lu5+KqLwfD5LZb7zaD0PT3U1xPiBxuMa4ZCSAinUpaXw20PnlAk8zJ50QJ+A2rbGqRJGfDKTqBPpWKcNulVgWDhdtxlJ5u7HVRAPsjRTPxG+5ozw3B3MtueTlrnjefIDLAb0Om3nUDCWWhZb7kaDdjEPBPKNvOj/DsPGQyxyKV/enL4m8/B8zWA5EnCYFh3xBTM5BT2tI1Gb366fOKI4LhhUWB4ctpQpMvMhcvhncHXcz1mdGbGA/VlC9wyc2YkZ/bFzKDGg0j0ovasS+eT7OWPu6sGzRG+gHpTIFhsA83vZ8YISC+xzQGnVfaHszHKNqIfoL90oGrZpMvH4tSYg7idBziIFYwuDOV1zNLFzm0zLnJIC/ug6egoomHJCAMRlKkmPbCg6N5GRPpVpAYbD3O/tFVlDPeHvCMoVWyQn3iXKj051NweHcNcJkgyU8YPuHw3NOWrJzzm0yxljSZnPM9IHuqVYtkZpMyxI0jKDsPdTAjWrTC1BBJkSDlMjSZG35mnbkzbOUnWDt4ZBJYz6Rp+KnlVgoEjNpJjfrA+NbmZ8ufWeX86RRoFhiY38hrG1aGySgA026CNZ0BFOkHXX08vX31mDO/LX16/WkA1ctnXYSROp2GvLnUK9fQ7MDJ013JMfWBUt5XKAC2wJJAI8Q676Sf4aFjDvnE4e2AO7gjLIMksd9Mu45z1oFZCxqrOWRmjNEjNExMbxPOgV9YYetWjF2DnnIvsxnnxbg5dtvf7qr3EkykHoR9axmktlLehizdJ0GplidZAEkD6VKS1GppjCoQPP18zUvKYP591cGSTb10ehhgorfZlXET03oZxHGBZM+HnP3d9/KpdwMBPX5VzT7Ru0DSLCNAYTdA3InwqT5wTHpSjHk6R0xjb2Be2HaEYh8if9tDM/iOon0qzdl8GuDwYuOD3l/LcYRLC3qbFsAfiE3SPO3O1VHshwQYnEqrgm0n6y9HNFIGTyLsVQfvTyq7cXxDXrwNt7TXbZYm1cXNbeY0A6CI0DLAg13RjSo5/WZK9iNMDjLoRlw163dtGZS6Sr2y0gkuq5jzHiWSNJNRbT287WnxNy1dQfqjEd6xzPcuNm0IZ20GoA0O0VGa7ctTevRbJHc2yWtkksczMzLpAVAFzakmeVFeH8LfEgLcNu7ZjVnXxK/4VjwudvEIjmZ8NaSnqmeao29EGxjvAxOZiLlxf1dvS4qZc9w2pgZWLBjptpzpq7bs4hdQrjmVkweWZD412PUb60d4hwHEYdu+wdxVKJlNvJC92JaEgHL1O/XfWq82KJu95iXFg32FslIYW7YhmKlfDnZgsdApOpMVCcX0y2pR7A3EOyp9q02YcuY9xH86r9/Cvb0ZSCeu3lB9avJYreVe9W6rT+tXwv4ULsW6qCI8QkzPlTYuW7vh0Y66RkciN8jQHHmpHpVqTQrTAPZPhLXsSsAMLZXKGEq11ie6U9Ro1xv2bTVZ/tN40tjDphLRPiUrJ3NpXm47H8V28p16Wej6y+zHd4YXjmK6FlIB/Ugr/wBRdYEAhltooXqSAPaNc5xWMbG4xrmWAxAROSIoCWrfoFCj3VS9zsl6Y9wvC5Uk7n8/KpbA8qfxKhTlB0Xwz1I9o/H6Ux510IRpnbypVnNSpi2WWxjgvIn3xVk4YXK5mTID7MmSfOI0FA+wnDjilOIuW8tpWy2wTPeON9IHhWRPUkDkatmM59a41aLbXSGX42EPsT/F/anbfbBQfFaMeTiY6+zQDFOMxG1Rm35eo2NS5MfFHQU7RwoZbLOp1BW4uo8pH86j4n7VcPY/7tjEqf3UPzzAfOgvY/HDvhYb2bnsTyudP4tvWKs3FOBLkJOw3MSBy1EValJq0FJPZGw/204E/cxP/wCdv+V2rfge1dm4iOueHVWEqNmAYTr51xTivArdq5kud1nIzDLbdZWd/DmHKNtzFdC4Dhow1joLSDpsoHQdOlKM5t0ypqNe0uy8atnr8KdHEUPX4UAs26IWVitTKwmuIB61t3tRLbU4HqqCwci2w4Y3LmaIzEsoIN1SAR7OraaCYJ60yvcgr47sjLoTp7ehK9Z0kaxMazUtzeGq93z8p8cDXl4IrFxr06NbXbT/AOzfxCfY/wBRpCFilXvRJfPlOnj7uBBJ/BPzqr45+8fw+wJg/iOxPpU/jnGDcJt2j4PvNJ8R5qDOo9KHWwR0j6e6uHPlUvajsw462ze0m2u1SI0051GR58taea6K5DsQxiTofyRXGe3mBNvGuSZFwK6nyjKR7iprreOxMD8+tc54zeTEcQthgGSyudwfvagqh8maAR0JrXE/caqXFWFez/DRhcEFLKl7EeNixAgsh/R7cHcqrZyBrNwjcChuLsX2tDD/AKMC+Y5Li+K2M0CWYgNbAIVpaNFgbyXeNYtzcZ7to3rRtkEjUqW8TuV3BJ+8ARETFR8FxRrVpmUZkZ/+nD5xFtAe8fclUJZQBJEoSNJruX2eRNuUm2Pjidx8wRbd60AlshyFe5JW0H5yWYg+yQJ6zV1wuGW2ipbUBE0UDQD866edU7g2Fs3MWG7prF+0Wd0+4xXwk6SpIdhqAp9avWHiK4/UT2kjr9MkouTN2vyp8Ou0SSIOh31FcvxOIuLcxIXumsWrpshGOpAYKDsZ1I3B2MDQmurgACSdBr6Rqa4euHtXrhYZ7d2WLiNTr4iCZEjNvoRTwPtseamqQYt4e13X6oqjXVEBmLCA/itgZtFJTXLvoRIp3iOLvXwLd2wquIi6oGVQAFLTOpCgZQRIKqBEmh5xYtlxes5rZACMCcqAAKgO8QsiGUiddN6IcFIyEuStoZrhbXMLKCXZc3WDlXq6jnXVfk4nH7InbXivd2BaB8eI8b/s2VaVX+O4M3paTrQzs7hO6steI8R8FufxEan+FT8TQy9efHY0tHiuMMqjZVELbtr5KoCjyWrJxp1Ui0vs2gUBGxO9xve2nureCpGbYOusOW3nTfeA8xWc55fPWmrrj7yR5itLAez+fymlUKF/F8jSpCO9rw5MPYt2LYhLSKi+cbsfNmJY+ZoRjzANWDiQ1+NVviRIUxWEhoAX21POorGK2u3delQb1/WuaRvFDwvwQQYIIII0IIMgj0Otd44BjBisNavgR3igsI2bZ19zAivO1zE11n7F+MZ7N6wTrbYXF/duCCB/Es/xVWCVOhzjqwp2v4AxtZs5kNJKgAlZMAggjaBIjYVpwJCMPZDHMQgBMRmIkFoG0xNXPF4YXEZDswIqn8NQraAO6l1+DkV0dOzBhS21Po9QkfSnluVZJNR9K3z1DF7886HYnjLI5BTSWAk+JgAMrCCYUk7xyMjaRyUVbGk3pD+LxllrhzF8yqQQCAAFcydTuTIn3aGKg8RxdtiVt5vvZmLMR4mLMqgnWTpO0aCo+L4lcu+GcqfhGkjo3WmkUR6cq4cvqL1E6oYK3Ls1XesqdfzpWxXzMb6VHJ10P8q5Dtgh8mSdfzypu5d0+tYu4gAedDsTiDv+Zoei1Gwf2h4kEtkkwACfcNTXO2vOtp2AJv3TmIHtD7qhepVeW+s0X7Z8Wi0RE7COviEj4UF4dxO1fdQxynoQNz0nRvfXRii6sWZpe3yTuCcS/WWVtHKWaLtqTlVF8V64wbVCEB8QgyNc3KfjeIWcQQbhvWWBItXjMEDXUxl5aq23UVLs8JaGUEMLilWbRXg/d7z2gPWRMaVFPZPEMuRnAsyJLALdKyZAyAq+jPlJYDxHQHSunkltnmcXethzsrwDuS7u5e4/gnLkVUVsxABYySxkny061cUUBJ0oDwgnurZIykqDG8DXKs+SwPdRiyZIrzskuUmzvjDjFIidr8U1vh950MHJlnbJnYWy3uDzXHcTgHtWSZzFzldgCSqe02hMksdz0Ec66923I/QryT7aBBz9p1B98TXJ8A16/diy65iQBbYnKFHqI056huetdOB+1sxypWbcMxCi6q2Xc2oEho0OWXgbrB0Gu7Cne1/E+7w62QTnvxcu+VpTNpf42m4fJbVXPAdh7YE3GOZgM+QBAeokgtFVntz2Dvi4+KRu+RjmcZcrWhoqgKCQbagBZGwAkAVtDJCUjGeOSQP7JWf0ey+KPtT3Vj/EIkt/Cv8AuqJcuyYqRxniCg27CGbWHXKI+/cPiuv5+Ikf80MTFKT0rqOcmp+eVYLcq0N7TSlTHRgWh0HwNKtg9YoEd+4oKq3F/Zq28X0qkcfxIisZ6EtlbxV6KFX8RrRkcHuOC7eC2BJYjWB0XepuG4Utv2FAb8TibhGmoTkNf7VzOLZ0WkV/D8JdhmuEWlkat7RkxoOXL410L7MMljFIFEC6rISR4jIDLM+a/Oq9fupbPiaXgneXMLmOUctEmKMcCDi8jIGcoyt4VLbEE7a7TVxVNCk7Oy30ldyOcjy1qtYy3DvGxbOD1DhWn4zVomomJ4crtJnYCBoNP+a6jEreaKw+ICiSQB50b4hwQPbZbZNp4ORwAcrHYlTow8j8q5D+n3sJiO4xt247l/HcdU7tFIITuSpnK3hOoETtNRkbUbSHjipPZd8RxgnS3oPxEa/wj+tRLaZiSJ11LHc0/YwQIEDTfrPqak5eXwrzZzcuztjFR1EYS1H96cC6VvvyptjUGqaG3HTSojT01BqW1MXBrQaRdkHFtOpFCMaxyxm89qsF1ZETFAuKYWATNSzoxtdFB45Y7yQxn871T8Xgih01HI1eOLWgJiofBezDYpzJyWwfE0SSfwoOZ8zoK68WTgt9E+owRyb8m/2f8YxD3ltMc9hQS5afAo5Kw11OkeZq6ca4hCNrqfhpoI6Cov6JbwtvJbUqo1jWSTpmYnc/kUDxGKa/dW0skswHoN2PuEmsp5P5HroXp8H8e32X7DCAo6AAeWkUWwqARQq1Gb4n0oxa9eVc6IkVb7RLzxh7SEZrjNExqVyhV101Lga+VBeyNkm67FVlRkLKNGIbkTrGk1N+1SxmXDMASVN1BEyGYIRqNpynfSpHZXCZLCjmdTWzlWNJCxx7k/8AA/aWfSpaW5GwjodQeoPlWmEtdKdxV8Wrbu3sopY+gEwPPl76yiqJlt0cD7SYAYfGX7S+ylw5f3T4k/0kfCo1m4Pz866F/wCxrWLZ7167dF26xZspTKCeQUrJA2Guwqn9qeyl3AsMxD2mnu7iiAdNVYfdby+E16uPLGWk9nDkxSg9kW2ekU5nP5P9qFpialWcRNbWYEufL5mlWmelTsR3/tXiO7QmqzwTCC4puuAWLELOygaaA85O9dOx3ZizfjvVLxyzEKfWImpmA4PZtAC3aRAJiFAidTrUShbsSejn9vs9fuhoRgCNGzZDqNwWiD0ialYP7NWJzPdFsEkkWllzOU+K6/OV1hY+E10LLW1Pih2yqcO+zfB2iG7suRoM5nlH5masuHwqouVFCqNgAAPgKepUUBis0qVMDFVLt/wA3kt3k0uWSRIClwjxmyFwQpkL4omAat1aXLQYEESCIIOxFJqwOacHzopDF28WpZizCepJneiDXB76uNzhVsqyhVAYEGB+eetUvEIVYqdwY+FcOfHxdnVim3p9mxva6Cm8xrKNWoauc6DV3iT6VlLuh6cqaN/xU1dxAGlI1itG1x9zHkKr/F74HOimJxoC8qp3FOISx84oOnFH7A/GGJaF3YhR6nQVdcHhhYtqqQAoj16k9ZOvvqocIQXcZbHK3muH3aL/AKiKtuJugD6elE9JI0yPYH4zfESTW3ZLh8K14+1cMJpsg5+86+gFCcYpv3ktAwGaD5KNXJ9FBq52LwTRRAAgeQGgHwih6jryTN6pBDC2AE1mTrRCwnLqKgWr0pUpL0MsdKzMPA/iLIKFWEjpyoa2HVNFGlS+I43TzqPhVBid6GyYp9k/BJC0F7YX/wBSlkb3Wg/u2yGb4nKPeaOrtE0I41gC9y286KpAHQkgk/T4U+gXy2N8Jw+VQOlMdtOHi9w/EKd1Q3F/et+MEecBh/EaK4O3C1niiqbLhph1NuAYPjBUx0MSfdVY3Tszye6zzhmp61cor2o7KXMG+oLWmP6u5GjDeG/Cw5j4aUEU17CaltHmuLTphBb9KofeUqYUe2aVZpUECpUqVACpUqVACpUqxQBmlWJpTQAiaqHa2xkuq3Jx/qG/yIPuNWq/dKqSBMAmOsCYqlY3jIx9m81s2yMMwLgMHcHLm3QlVGUnmx8J2OlZZVcWXjdSQLN+NaZu4nWai270j0/OlQ+JcTAGh1FecemojmMx5U6GhOL47rv1j8+6q/xfjsqfFr61VcVxcnnVLE5HTGUcfZcuJdoQdJqu4rimu9AHxxPOi3ZLDC9i0VtVUFyOuQSAfUxW6w8VbJ/tx+MS9dleFG1aa4/t3ACeqpuq++ZPu6VniGMgH8k+VGMS8oY5+fPn85pnCYNQQxEkezOw8x51wOVuy78shcD4WUDXHEXH5H7qDWPU7n4UVe1+fpTlsb0rvSdTSbszcrCWHACx5Vu5GmvpUe1bkfnSsXxBoshpjOLvSR6welSLN0j0mo+XNpSQx1pGkWGsO8rFN3/pUfCYjLqay9zntqZq+zJq5EmwNPWhPFb3eXlUbJv+8f6D6mi9poAPT/mg/D7JmW3JJPvP96BxVbM8bwKXsHetXBobbGT91lUsje4gfMc68/k12j7ReN/o+DYf+S9NtP3SPG3uBj1auKGvS9NfE4fUSXI3mlWlKuk5uR7ipUqVBIqVKlQAqVKlQAjWDSpUAYNYFKlTRIzeOtUzAYo2+NNgbYRMIMKXFpbaKuYtbBMgSdGPPnSpUpAuznnfNlIkwJA9xgfKqrx3GONmPOlSry4dntQKZiL7MdSTTNKlXpro8ubtsxVk7An/AK1f3H/2k0qVRl+D/QYvmv2dNt+wfVvrTqHQUqVeKewx+yajKfH+etZpUEhm17IpjEGsUqBGts+P4VvfH1pUqaE+za1/T6Vi43i94+lYpUyo9k5XPypt/wClKlTXgnyco+1q8Ti0UkwLSkDkCzNMesD4VRaVKvWw/BHmZvmxUqVKtTI//9k="/>
          <p:cNvSpPr>
            <a:spLocks noChangeAspect="1" noChangeArrowheads="1"/>
          </p:cNvSpPr>
          <p:nvPr/>
        </p:nvSpPr>
        <p:spPr bwMode="auto">
          <a:xfrm>
            <a:off x="63500" y="-904875"/>
            <a:ext cx="2466975" cy="18573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4122" name="Picture 26" descr="http://t3.gstatic.com/images?q=tbn:ANd9GcQbspr3JZQsxwLfGBqiGw2FzC6WmkqE7qQNoFC5z6cpniVv6sy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1844824"/>
            <a:ext cx="3312368" cy="41764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41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2448272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s-ES" baseline="30000" dirty="0" smtClean="0">
                <a:hlinkClick r:id="rId3" action="ppaction://hlinkfile"/>
              </a:rPr>
              <a:t>1]</a:t>
            </a:r>
            <a:r>
              <a:rPr lang="es-ES" dirty="0" smtClean="0"/>
              <a:t> Es un plan de acción dirigido a cumplir una meta prevista, expresada en valores y términos financieros que, debe cumplirse en determinado tiempo y bajo ciertas condiciones previstas, </a:t>
            </a:r>
            <a:r>
              <a:rPr lang="es-ES" u="sng" dirty="0" smtClean="0"/>
              <a:t>este concepto se aplica a cada centro de responsabilidad de la organización.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23528" y="3356992"/>
            <a:ext cx="5400600" cy="304698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es-ES" sz="3200" baseline="30000" dirty="0" smtClean="0">
                <a:hlinkClick r:id="rId4" action="ppaction://hlinkfile"/>
              </a:rPr>
              <a:t>[</a:t>
            </a:r>
            <a:r>
              <a:rPr lang="es-ES" sz="3200" baseline="30000" dirty="0" smtClean="0">
                <a:hlinkClick r:id="rId5" action="ppaction://hlinkfile"/>
              </a:rPr>
              <a:t>2]</a:t>
            </a:r>
            <a:r>
              <a:rPr lang="es-ES" sz="3200" dirty="0" smtClean="0"/>
              <a:t> El presupuesto es el instrumento de desarrollo anual de las empresas o instituciones cuyos planes y programas se formulan por término de un año.</a:t>
            </a:r>
          </a:p>
        </p:txBody>
      </p:sp>
      <p:pic>
        <p:nvPicPr>
          <p:cNvPr id="10" name="Picture 24" descr="http://t1.gstatic.com/images?q=tbn:ANd9GcRlyiJUgVbp6IhbaZxChWp6M4QMz3L7fXObAqHLyy3FgQu1ojLu5w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3356992"/>
            <a:ext cx="3024336" cy="30243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933056"/>
            <a:ext cx="8229600" cy="2592288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es-ES" dirty="0" smtClean="0"/>
              <a:t>    </a:t>
            </a:r>
            <a:r>
              <a:rPr lang="es-ES" sz="3800" dirty="0" smtClean="0"/>
              <a:t>Para alcanzar estos fines, puede ser necesario incurrir en </a:t>
            </a:r>
            <a:r>
              <a:rPr lang="es-ES" sz="3800" dirty="0" smtClean="0">
                <a:hlinkClick r:id="rId3" action="ppaction://hlinkfile" tooltip="Déficit presupuestario"/>
              </a:rPr>
              <a:t>déficit</a:t>
            </a:r>
            <a:r>
              <a:rPr lang="es-ES" sz="3800" dirty="0" smtClean="0"/>
              <a:t> (</a:t>
            </a:r>
            <a:r>
              <a:rPr lang="es-ES" sz="3800" u="sng" dirty="0" smtClean="0"/>
              <a:t>que los gastos superen a los ingresos</a:t>
            </a:r>
            <a:r>
              <a:rPr lang="es-ES" sz="3800" dirty="0" smtClean="0"/>
              <a:t>) o, por el contrario, puede ser posible ahorrar, en cuyo caso el presupuesto presentará un </a:t>
            </a:r>
            <a:r>
              <a:rPr lang="es-ES" sz="3800" dirty="0" smtClean="0">
                <a:hlinkClick r:id="rId4" action="ppaction://hlinkfile" tooltip="Superávit"/>
              </a:rPr>
              <a:t>superávit</a:t>
            </a:r>
            <a:r>
              <a:rPr lang="es-ES" sz="3800" dirty="0" smtClean="0"/>
              <a:t> (</a:t>
            </a:r>
            <a:r>
              <a:rPr lang="es-ES" sz="3800" u="sng" dirty="0" smtClean="0"/>
              <a:t>los ingresos superan a los gastos</a:t>
            </a:r>
            <a:r>
              <a:rPr lang="es-ES" sz="3800" dirty="0" smtClean="0"/>
              <a:t>).</a:t>
            </a:r>
          </a:p>
          <a:p>
            <a:endParaRPr lang="es-CO" dirty="0"/>
          </a:p>
        </p:txBody>
      </p:sp>
      <p:pic>
        <p:nvPicPr>
          <p:cNvPr id="4" name="Picture 22" descr="http://t1.gstatic.com/images?q=tbn:ANd9GcQDAKDq97Kcybt6S7Kw3HBLSgL4mikORIOe2EAagkjc0T0rjaSMNw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75648" y="332656"/>
            <a:ext cx="3168352" cy="345638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95536" y="548680"/>
            <a:ext cx="5472608" cy="3046988"/>
          </a:xfrm>
          <a:prstGeom prst="rect">
            <a:avLst/>
          </a:prstGeom>
          <a:blipFill>
            <a:blip r:embed="rId6" cstate="print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ES" sz="3200" dirty="0" smtClean="0"/>
              <a:t>Elaborar un presupuesto permite a las </a:t>
            </a:r>
            <a:r>
              <a:rPr lang="es-ES" sz="3200" dirty="0" smtClean="0">
                <a:hlinkClick r:id="rId7" action="ppaction://hlinkfile" tooltip="Empresa"/>
              </a:rPr>
              <a:t>empresas</a:t>
            </a:r>
            <a:r>
              <a:rPr lang="es-ES" sz="3200" dirty="0" smtClean="0"/>
              <a:t>, los </a:t>
            </a:r>
            <a:r>
              <a:rPr lang="es-ES" sz="3200" dirty="0" smtClean="0">
                <a:hlinkClick r:id="rId8" action="ppaction://hlinkfile" tooltip="Gobierno"/>
              </a:rPr>
              <a:t>gobiernos</a:t>
            </a:r>
            <a:r>
              <a:rPr lang="es-ES" sz="3200" dirty="0" smtClean="0"/>
              <a:t>, las organizaciones privadas o las </a:t>
            </a:r>
            <a:r>
              <a:rPr lang="es-ES" sz="3200" dirty="0" smtClean="0">
                <a:hlinkClick r:id="rId9" action="ppaction://hlinkfile" tooltip="Familia"/>
              </a:rPr>
              <a:t>familias</a:t>
            </a:r>
            <a:r>
              <a:rPr lang="es-ES" sz="3200" dirty="0" smtClean="0"/>
              <a:t> establecer </a:t>
            </a:r>
            <a:r>
              <a:rPr lang="es-ES" sz="3200" dirty="0" smtClean="0">
                <a:hlinkClick r:id="rId10" action="ppaction://hlinkfile" tooltip="Prioridad"/>
              </a:rPr>
              <a:t>prioridades</a:t>
            </a:r>
            <a:r>
              <a:rPr lang="es-ES" sz="3200" dirty="0" smtClean="0"/>
              <a:t> y evaluar la consecución de sus objetivos.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4978896" cy="6192688"/>
          </a:xfrm>
          <a:solidFill>
            <a:srgbClr val="FFC000"/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</a:t>
            </a:r>
            <a:r>
              <a:rPr lang="es-CO" sz="4400" dirty="0" smtClean="0"/>
              <a:t> A continuación encontrará un programa sencillo de educación financiera, que si lo pone en practica, seguramente alcanzará sus metas. </a:t>
            </a:r>
            <a:endParaRPr lang="es-CO" sz="4400" dirty="0"/>
          </a:p>
        </p:txBody>
      </p:sp>
      <p:sp>
        <p:nvSpPr>
          <p:cNvPr id="1026" name="AutoShape 2" descr="data:image/jpeg;base64,/9j/4AAQSkZJRgABAQAAAQABAAD/2wCEAAkGBhQSERUTEhIWExIWGRkWFhQXGCMYHBcfFxYXFh4YFxwfHiYgGhojGhoVHy8gJScpLCwsGB8xNTIqNSYrLCoBCQoKDgwOGg8PGTYkHyApLCwpMTEpNSwuKTU1LDUpNCwpLi01NDUsLSkyLDU1LDIvNSw1MDA1LCk1LCo1KSksKf/AABEIAOQA3QMBIgACEQEDEQH/xAAbAAEAAgMBAQAAAAAAAAAAAAAABAUCAwYHAf/EAEoQAAIBAgMEBAoGBwcDBQEAAAECAwARBBIhBRMiMQZBUWEUIzIzUnGBkaHRFUJTkrLSB1Ric5OxsyRDY5Si0+I0cvAXgoPB8Rb/xAAZAQEAAwEBAAAAAAAAAAAAAAAAAQMEAgX/xAArEQEAAQIDBgUFAQAAAAAAAAAAAQIRAzFRBBIUIWGBEzJB4fBxocHR8ZH/2gAMAwEAAhEDEQA/APU9s7GxTXbDY1oz6DojL6gcuYf6q4LbW1ts4XWV2yfaKiMvvC6e21et18IrRh4+5nTE9lNeFvZTMd3hn/qLj/1k/cT8tP8A1Fx/6yfuJ+WvTdt/o7wmJucm5kP14+H3r5J91++vP9ufovxUF2itiE/Y0YetDz9hNelhYuz18rRE9YYa8PGo9Znu14L9KGOQ3Z1lHY6D+a5TXT7N/TDGdJ4GQ+khDj3GxHxry2SMqSrAqw0IIsR6weVY1fXsuFX6f4qp2jEp9XuUf6R8ARfwi3cUa/4ajY79KWCjHA7SnqCIR8WsBXi1SsbhxHlT69sz9xYXC+wWv3nuqjgMKJzlbxeJMei/29+kbFYhjkcwR9SRmx/9z8yfcO6oGzMfjb5455h+0ZGsfYSQfdWWzdjADPL68p5Dvb5VdYHB4mUCSHDB4hYjOwTOB6IJBt31bM4dEWiIsrjfrm8zLseiPTCSS0WLyCT6simwfuYdTerQ93X1u/X0h768lGPgdijKcLKDazNnjJ7M48n26V1+xMex8VL5xRcH017Qev115ePhR5qXoYVc+Wp1e/X0h76b9fSHvqqpWRoWu/X0h76b9fSHvqqpQWu/X0h76b9fSHvqqpQWu/X0h76b9fSHvqqpQWu/X0h76b9fSHvqqpQWu/X0h76b9fSHvqqpQWu/X0h76b9fSHvqqqm2l0uw8L5C5d78QTiy/wDcb2Hq591B12/X0h76zVgeRvVDhMakqh42DqesfyPYe41Mw0hF7UFnSlKBSlKCBtHYME9jLEjsOTEaj28/ZyrkNufoqie7QHI3Z1e7l/Ku+pVtGNXR5ZV14VNecPAMX0ekwuIRMQllzDXqYA3Nj6q27LwhdjPJqWJYD1nn8q9q27sVMVC8UgHEDY21U9TDvBryqHAvF4pxxISunXbrH/nUa9TC2nxaeebBiYHhz0T9lbG8IezeaSzSD0uIAJ6idT3Ke2sMTtGfF4hsOr5Y1ZkypporFRft0HXp3VM2NjzhySynJIFBI6rMGv8Az0qh2JtcQYt2bkzsddObN7rg86xbRvTV09GvZ7W6rjF9ClCnIxzDqOoNRehZm8IEYbxaXZkbXLbhO77CSQLcvcK6baPS6BYyQbkjr0//AH2VznQLFbzGSta10Y+91rPFcxEr5pic3W4zpCkWISBla7gHPplF83PW/Uai4HpfHLktG4zyCMXtzKhrnXlY1ntnowMQzMZCpKKgsL2ysWvz7CR7axi6KqrqwkNllEoXL2IqZefdzrz5naN7lldupjZ9znnb586N+0+kSwyZDG7kR70lctgtyp5kdnxqM/TKME2jkKjd3cZdN6oZdC1zz6h1VLxfR+OWcSyAOBHkyMLjyi2b16kWqLjOiSO8jhsrMYyhC+b3YtZdeRsOzkKV8Red3X8fPZFHD2je0/Pz3bYukyszjdPljZ1Z7rYbsEkhc2Y8uzrrVF0uQxvLupAiqHvwm4LBbXBsG15GmH6L5JHcSjjZ280ucZ7+S5uRa/8A5etMXQsWfPLcum7uqBOsNmYDRmuBXN9o0107OrbNrpr3TtodI0hZgyMcsQmNrcmcJbU87m9aV6WpfKY5FfOiZTl/vOTXDEW+Na5eizSCTezlneNYgwQAKqsH5X1NxUnFdGozEEjAhYMrh1UeUnIkdY1OldTxEzMxl2RHDxEROfdjjek6Rs6mN2KOkemUXLqWFrkaaddYYjpSqZAYnzuGITMnJTa982Uk9QBvWqfomXVs82aR5FkZsgtwKVC5b2trTEdFSyKm9WwzC25ULxdYUWysO0VEztHPl9Mtf0mI2flefrnp+0iXpJZ0TwaYlxdPJFwACdC2lu+sYelKMV8XIInfdrKbZS3K1r3Avpe1bodghWgIckQIyAEXzZha5PVUaHotYopmJgSTerFlF73JALcyASamfHv/ADp7/ZzHgW/vX75dM1B+kTbs0cscCOUjeMu2XQk5itr8wNOQrR0Z6GCaMyO2UagWFybc7dQFYfpQhPhMD2OXdst7aXzk2v268qldFOmSRJupRpe4Oml+d79XXW6MmRp2lg3wJWWByoOhHMHTrHWO6vQ8BLmRW9JVPvF6866TbZXEFY4QWF7iwvc9QHbXoWykIiQEWIRAR2EKBakoXlKUrkKUpQKUpQK5/b/RjfHeR6P1jlc9oPUfgfjXQUrqmqaZvDmqmKotLzrEYCaPSSMkcrkW+Oqn31U4zY280EZI9YuPUb16jtLzZ9n4hUCtHE6wq8HSXl2H6BzyPZbJH1u3V3ADmfdXdbA6MRYQHJdnYWaRuZ67W5AX6hVvSs9U3nkui8RzKUpXKSlKUClRVnO/KX4RGGt3l2H8gK+7R2ikEZkkJCgqNAWN2YKAANdSRQSaVW7O6RQT5925O7GZ7qVyi7DW/WCjX7LVHj6YYUiMiQ2lLKl1I1S1wdOE6jn2iguqVqwmKWVFkQ3RwGU2toRcaVqws5Z5QTorgL3Axo38yaCVSq3/APoId9uQWLhshIQlA2XNlL2sDaop6a4XIHDswLmMBUJJKrnNha9spBv1g0FxPArqVdQynmrC4PrBrkdp/o3jZs0EhiBOqMMwH/brceok+yrd+mGHDFTvc11Fty9yX8gAW1La2HXY1ZbO2gk8YkjJKkkagggqSpBB1BBBFqCLsbo9Fhl4Bd7WMjasfkO4Vbw9da62Q9dBa0pSgUpSgUpSgUpSgi7S82fZ+IVAqftLzZ9n4hVbNJlBIUtb6q2ufVcgfGgzpUL6Rb9Xm/0fnp9It+rzf6Pz0E2lQvpFv1eb/R+en0i36vN/o/PQTaVC+kW/V5v9H56fSLfq83+j89BVdItueCOZd2ZOBFyg25vIb8jyANUu0elyYtdz4Ozo0ll4jxiIpIGICMcrXGluVX08gknIkwsjgRqQpCGxDvZvL7zWLbJw5AB2cbC1hlTSyhBbj9FVHqAoOUm2tC+8CQyxF0aN4ImVVZI9FIG7Jytmkvl14Tzr7EuFkSZty6hUDlBNmAaSVITlJGZWBjRtdbjkK619nQG19nk2UqLrHyLFiPL5FiT6zWLbLw5y32eTk8ngj01zen26+uggbL6YRKu5jQlYnihQlwS6PIYN5oNLMOXYQesVv2p0mXCTMHQsskvEwNsgWGEZiLa6sKkS7LgYKrbPJCjKoyR6AEG3l8rgH2Vow+EiYyo2CZkVgqqVQhQYYgV8vrsPhQcsNoR4mYyCGWMtmlcCTRW4oyw8UxU2W/lKpIF60SSYZoyI8POnDHvIhLmVTaROMFH+ooIYA2zAjLa9du2y4C2Y7POa5N8qX1JY/X7ST7aPsyBr32eTfKDwp9QZV+v1Lp6qCgjxWGdN5leMb2CMSCUMY91hzIsimxBspIN7g1P6JdIoikMMcbAySShszh2Byb/OxA1L5u6xuOqrCTZWHY3bZxJtl8iPkFy28v0dPVWxtkYeV7yYHU83ZUtoLC9mJ5acqC7rZD11qAtW2HroLWlKUClKUClKUClKUEXaXmz7PxCoFT9pebPs/EKrZs1jltm6swJHtAIPxoM65zaT4nwm6K3g6PBmC3LMAkzvkHJgS0SnXmO6rLEzzRozvJAqKCzMVewA6zx0WaY5bSYc5hmXhbUaajj1Gq6947aCqk6USFUWPDyb5gHKOhIRcwBQ+Sb2zDMeG6vYtYA6vpPEytFnQxQ5w5yxSFnyAOIhqCBnKjOQobI2lud2uGmDMw3AZrBmyPc5b2BOfkLn3ntrPLiPSh+4/wCegoF6S4h0UiIwFnJ4oZZCqLk8WwC6zMC/LhFrXJqdgNqzTYohY3TDKGB3kZQlhYC1xfU3ItpZdRqKsbYj0ofuP+esI5JmvleA5SVNlfQixIPHz1HvoM1/6lv3S/1Hqu6b7UeDBu8bZHJVQ3WMzC+S/DntoM2hPboDtVZ/CTxQ33S/Ue1s7ft1LaOc6EwEf9j9Wvp9tBzO09vz5zCkrK4IaNt2FaUjDwOsJQi13klu9rZUVuVrjGfpDKTOwmKRsxiuQMuEO9EKtmt5ZQSylTexMY0vr0zzzKuYy4dV5ZiGA7LX3lud6y3k+vjINOfC+ml9fGaaUH3YsjtBGZb5yNSwysRc5Sy9TFcpIsNSdBypgfOT/vF/oxUtiPSh+4/56h4JZ95PZofLW/C32UfLj7LUFzSoWXEelD9x/wA9MuI9KH7j/noJtKhZcR6UP3H/AD1nCJrjOYsvXlVgfZdiPhQSq2Q9da62Q9dBa0pSgUpSgUpSgUpSgi7S82fZ+IVAqftLzZ9n4hVbNHmBFyt+tTYj1Gghba2e0yoivkXeI7sLXyxkuAoIIuXCDUcr1U7L2PiY5EdhE5TDx4ZCXIy5BxOQE1zsFNgwsBzuatcRhFjRneeYIilmOfkFBJPk9gNV8GPiOHM8uIlhC5hIrzLdGS90NhYtpyHOg+vgsc0WXewxPlOZ0FyzkAZjdAFUElrAZuBVzalq1YjA7QKSIJ42zMuVx4tkTM+ZVIS2crk4zoNbLfUz8GiSBPHzK7oJN0ZRnANua2vYE2vyvUldm35TTH1SD1ejQV8WCxYku0qmJlKGMNbJwoBJnyZne+8J8kar7IeD2Jio1iVWVBGAzePdzJIXzyM90GYPqACbLnYkMbWmYfFQujP4TMFQkG8ik6OUBsoJ4mGg8o6aX0rfj0SGKSWSbEBIwWbi1NhfhGXiJ5C3XpQR+j+CeKRlc3OS44i5sZGtnYgZm7SAPbqTdYgEowXyrG1jY3tpYkEA95BqpiwF8QfGzC8KnyxfV20OlTG2cACTPMANSTIABbrJy6Cg4/ZvRaZcJBeE+EI0pVSYzdpbETYgSBhnFrHISbMe0gS5dgzsZXaG7SsUnCsgbERmZTZbtlVFhRUGY5rSSaA+VMG3sNukm8JxO7kOVCFdrnSw4Yzqbi3bfS+tb5doQK0ynEYjNAueQXPKwPBwWcjMoIFyCyg8xQWexcEYYI42tdQdF8lbknIv7KghR3KOXKmB85P+8X+jFWnB4dZUWRJ5yjC4Oe3dYgrcEG4IOoIIrTgtm+Mn8dNo6/X5+Kj58NBc0qF9Gf40/wB8flp9Gf40/wB8floJtKhfRn+NP98flrOHAZSDvZWt1M9wfWLUEqtkPXWutkPXQWtKUoFKUoFKUoFKUoIu0vNn2fiFQCan7S82fZ+IVXSxBgQwDA8wRcH1igi7Swsc8TRO3A9gwBAuLglfUQLHuJqqXolh1DhHKK0hmCAplR2KEsq5dQQgXKbjKWAterf6Kh+xj+4vyrnts7GKyM+Gw2dnRFUhlCK15CxKsGRQQI1JynVr9RoJsnRmJ2ZpJpJM5zMCyqG0CkNkVSQVGW19FLAWub6Y+hmHV86Suj8QJDL9fe5rC1gTvGNwNMqgWAsYrMyJFHLhYWmlcRgqqpwhyrPob5t2DJYABQRdr2FYDByyCNpcIqWkMjxRRxlrKM0cZZn1GccTZVBsLacws8N0XgR1kWRs6gi+ZQDwqinKFCjdqoCACw52J1r4/RlDEIvCZDGGD2JRrlZN6uYleIZ+Jr3LnyjpavvR/ZjMjNiIIwWbgTKhKrYaEqii+bMLcxYX1JAso9nQMAViiIOoIRSD6jag04dgMQQXzHcrdjYE+MfsAHuFSsWqvGyZlGYFbmzDUW1B0I7qgrsuHwlhuY7bpTbIPtG7qmfRUP2Mf3F+VBQ4fokvguGgkmVmgIO8y3K8rrAS14+wMcxA7OrM9F+vwhcwkMkd0BUXn8IbOufxjF8mtx5tbDnfLHbRw0c7Q+Ch93CZ5GSNOBRe1wSC17N5N9bXte4jR7bw7CZlwsRWMlEHDnlcSCIKq5LANIQoOY8xcC4oOiwECRRrGHuF+sSLsSSxY95Yk+2tWBlG8n4h5xev/BirXs7DwTRLIMOi3vdSi3UqSrKbaGzAi40NYYLZcO8n8THo624Bp4mM9lBab1fSHvFN6vpD3io/0VD9jH9xflT6Kh+xj+4vyoJG9X0h7xQSA8iPfUf6Kh+xj+4vyrKLZ8Sm6xIpHIhQCPaBQSK2Q9da62Q9dBa0pSgUpSgUpSgUpSgi7S82fZ+IVXTShQSbkD0VLH2KoJPsFWO0vNn2fiFQDQc/t6eSZAsMk0PlZiMPMGOmgVhHwa3uQCeWh5HXseR4pGz59zlVIokgnyxqgsAAYRxc7uSS2mi2tXSWrmMdtadMdZUZ4BkjyjLZmeKR9OHNoQpZr2Ci1mJsA1Y+B3xDTIXVsoSKQwztu1JQsFi3OTMcrcZY3DWsBUdMHiBvbTyI8r3aVcPOXyqhSML4kBCBkueK5BPXY74OmRaIyDIM0oCIxGcR2HJARmlzf3ebPZr20CnW/St0WRiUed5GWLDpeQqsXAVtdLyMeK2h4xpYXoNjxS7sxIWij3O7QJBiMyGxuRJugxLHLd9OR4WJvUnZbPHJdjIsKqESFIcQyqAqgDiiGoIY5rFmuNVAy19k6XZSAcNM+mrRgG5zpHwKSCULswDG192xtlGat2C6TrNLGkSZkdVZmvcrmjMmoUEADRSSw4msL5TQbV2onhLHLL5pR5iW/lt1bu/tqZ9Kp6M3+Xm/26+KP7S37pf6j192vjdzBJKACUUsAxCgkDQFjoLm1BU4vZ+HlnadxiSxiaLLuZ8qh1KMVG70JU27NL2vrTEbPgdgzHF5ly7s7ubxWXL5vxXDfKLnU+qoGD6Vtu8FnxOHzzANJmTdDKtldszSgKwe6AANmbkAAbfZOk8peXI6ZX4IbgeIbeiBXmN7ZWImkytraLvsAv8AC4yKNFRI5lRRYDwebQe2O5PedTWjBbUXeT8Murr/AHEv2UY18Xp7albExTS4eN3sWYeUBlDC5AcDqDKA1v2q+4EeMn/eL/RioPv0qnozf5eb/bp9Kp6M3+Xm/wBuplqWoIf0qnozf5eb/brOHaCsQAsoJ9KGRR7SyAD2mpNqWoFbIeutdbIeugtaUpQKUpQKUpQKUpQRdpebPs/EKrZiQDlAZuoE2B9tjb3VZbS82fZ+IVAoIW/n+xT+L/wqKdsybx0MKjdqHdzMAihrkXJUHkCb2tobmreqLb2w4XDSTySZeHS4I0KkIFKnOGZVORswvyAubhKl2vIoJZY9Bc+PvoWyjQJcgtw+vTnSTa8isqMsas5KorTWLlRchQU4rDXSubimwu9hZQ95GzJIXbO4lzKZGULdQrqEQk2DNm00Jm7MwMVs6vMgWQ4aImRby7skcBKXXiMo4SCQpLk62C5k2hKvlRxrqFGabLckaAEpxE36u8dRph9pSyC6JG63IuJiRcc/qVRHDYXKzM2JKI7qpbMRJn8azRaXdOZMnWAQSVFqu9gmMK6R5yFka+cAXJsbqqgBUPMDKoN8wHFchpWabwlvFJfdLpvf2268lSpWmZSrQRsrAqQZbggixB4ORFZL/wBS37pf6j1NoK5VkGW2HiGUWW0nkjsXxeg9VfDFIQQcLCQxzMM4sx55mG7sTcDU66VQbXlxBxmI3e/smEbdFAQqvlcjTyZizcusFQLAa1rlOIYzOVxCrKd3KAHO7UyhFOHUa5lhViZFABaUHXLwh1G/n+xT+L/wqHgppt5P4pPLW/jeXio/2Nal7EjdcPGJc2cDUMczAXOUM31mC5QTrcg6nnX3A+cn/eL/AEYqBv5/sU/i/wDCm/n+xT+L/wAKm0oIW/n+xT+L/wAKzhllJGaNFXrIkzEezIL++pVKBWyHrrXWyHroLWlKUClKUClKUClKUEXaXmz7PxCq2ZCQQrFT1MADb2EEe+rLaXmz7PxCoFBC8Dl/WX/hx/kqLjtgtNlEs7OqnNkMcZUnKV4hk1sCfbVxbuploOaXY0DTNGJEMyAs1oIgy57XObd6E3UmxuLqdLis16NRZjGGW4CuV3EVlBJAPm7C5VtPX21hjujk7h0VoAju7MzRlnZXYvlN+GwbILW1CDVa0QdD54xKsc4s8e5UlW4FyKuYoDlLDKSALC8jHlZKCVhejcLqJI3jdW4lYQQkHU6g7vlcnuqdhdjNGCI5igJubRRi55XPBrppUKDYM4kgO8RYoUCrCufKCLqWbUGQlbAZrAG5s166G3dQUq4SXwlv7Q190uuSP0208i1TPA5f1l/4cf5K+qP7S37pf6j1Nt3UFdNE6AFsWVBIUEpGLk8h5HM1oOJGZ18PGaMZpFtFdB2vw8I9dRulmw5MQ2GyIjCOXOwkN0AykEumUiQWuByIJFjYm0bE9HJw0ixC+HZy7xPMx32eYSuPIIhW2ZSBfMrW7KC6jw8jAFcUxBFwQkZBB1BByaiouCwku8n/ALQw41/u49fFR/sf+WqdsjZ5hhSM2JUG+UWW7MWIUdSgkgDsAr5gR4yf94v9GKg+eBy/rL/w4/yU8Dl/WX/hx/kqdbupbuoIPgcv6y/8OP8AJWcOGkBBadnHolEF/aFBqXbupag+Vsh6611sh66C1pSlApSlApSlApSlBF2l5s+z8QqgxG0omkeB+pVZiWVV4ibDygxPDfQWFxrrV/tLzZ9n4hXL7V6OYaQySTro1i92st1Xdq3rAOl7gHUC+tBrVsGZJI+C8QBdi5CqSSMpOa2YaEjqzL21gk+CLMoKFUVWaTOcgzmyrmzWzHnbnqO2o+M2VgJb72bP16y8icl2AtluciDlawItYkHKXAYJipM5ujB18dezBBGG1vY5QoBHK3Dl1uFr9F4exIQGxsbMTre1tG591PorD3IyrccxnNxftGbSqmPZmAUAJLkUMrhUlKgMqqufQ3LEKOJiTzIsTetf0Js3hN0DLlKtvOIFTcNcnVsxLEm9yxJvQW8uAwy+UFW7BBmYi7Hkou2p7qj4nwNGjUhS0hOUBybABizni0QWsW5XIFQm2TgCQd8bjPbx7ab3V7Em4JOuYEN320rMbOwIXIsoSPiARJMqgOUYqAB5OZFNjflblpQScNs7DvNdFVkMSkFWJB8YwuCGqf8AQkP2Y97fOq/B4/DxzELKgXdDUvmJJkdiSxJJYk3JJvrVj9NwfbJ94UFbjpcHDKInWzlGkNs7BVQqCzkE5Ab6E6cJrVLjcEplXISYk3hsGIYZVa0ZvZnGePh53de2tWPwkEuK3/haqNy0JQZdc9xxHmyfWyn6wuLVoj2Th1UAY0ZkbPGSFIUmXfEsPrksF1PLItuRuF5gsBh5Y1kROFhcXzAjWxBBNwQQQQeRFacFseEyT+LGjrbU/ZRntrbgcfhoo1jWdSFHMsCSSSSxPaSST6614LbMIkn8cmrrbi5+KjH870Ev6Eh+zHvb50+hIfsx72+dffpuD7ZPvCn03B9sn3hQfPoSH7Me9vnWyHZcSMGVLEcjc/8A2aw+m4Ptk+8Kzh2rE7BVlRmPIA3JoJVbIeutdbIeugtaUpQKUpQKUpQKUpQRdpebPs/EKgVP2l5s+z8QqBQL1UbaxMqSwlZckTFxIuQMbJFJLmVjyPABa3XVvWEkCsQWUErcqSL2uCpt2XUkeomg5ibaOKXDyHervUWKa+7BA3xbxBFwBlsCG1JBF+06todIpY8S4DuyQq8eq2SSTcNPxEAcQJiXKva3bXTQ7MiSPdrEixnUoFAU2INyOvUD3DspNs2J1ZGjRlYszKVBBLG5J7yeugkIxsL8+u3b1/Gvt61wYdUXKihVHUosPcK2UEJT/aW/dL/UeqPF7dkG0XiMpSCPDmQqiZyTqSzgi62A4SNDa2pNheL/ANS37pf6j1MCi9+vQX7hcgewk+80HEy9K8R4BvYc00hZryGMeKW90DgKiO5GVTl4VJNybcWeI6Qylp2E2SNmMVzbLhDvhCrM1vLKiWQob2O7Gl+Ls3W+h1HfrWWY9p99BB2LM7QRtISXI5sMpIucrMumViuUkWGpOg5UwJ8ZP+8X+jFU2oWB85P+8X+jFQVHRLFTSS4sytKbTEJmBWMKFVQqKwuGXKc1iVOYG5JJrpL0pQL0vSlArZD11rrZD10FrSlKBSlKBSlKBSlKCLtLzZ9n4hUCp+0vNn2fiFcl0j6S7nxUXHiG0A55L9Z7+we094X1K4KGDHoM6zE9ZUtm568iLVa9Fek0k0jRTBQwW4IGU3BsQRf2+w1Nh1FKUqApSlBDUf2lj1bpdf8A5GqZSlApSlAqHgh4yfvdf6MdTKUClKUClU3SnbpwsQZQpZmyjNy5Ek6equZgOLxqktMVTlYDKp6+q1/bepsO/rZD115/gNrTYBxHN4yE8rcx3r+Wu8wGJWRA6G6sAQe3nSYFzSlKgKUpQKUpQKUpQRdpebPs/EK8fxw3O0HVxdRJm16wxD/yNq9g2l5s+z8Qrzrp10XnmlWbDor8OV1LBTdSbEX0Oh+AqYzHVeEQZd5nXJa976e7t7q86j20F2gsiCyl1BHXxWUj161T4yPExaTQzRjtKXH3hcV3HQvohu7Tzr406oh/u+8/tn4eupS7GlKVygpSlApSlApSlApSlApSlBwH6TcYM8EV9QrPb1kKP5N76ueiW2IThxGzKpBJ4ja9ze4Pb1VYdIejUWMjyyCzDyJF8pD3do7Ry/nXm0/RrFwzbndvJfVJIwSrgdZ9E8rg11A6HpttSF8qRsGIPMdwPX2a/wA67fYMGSCNexE9+W5+N64LZn6OZXIbEOIx1qONj3E8h8a9IgXs7qiRa0pSoClKUClKUClKUGE0QZSp5HQ1RTXViuYm3WbfKlKiUwxErekfcPlXzet2/AfKlK5uk3rdvwHypvW7fgPlSlLhvW7fgPlTet2/AfKlKXDet2/AfKm9bt+A+VKUuG9bt+A+VN63b8B8qUpcN63b8B8qb1u34D5UpS4b1u34D5U3rdvwHypSlw3rdvwHypvW9L4D5UpS4b1u34D5Vd4OIBR1k8zSlTCJf//Z"/>
          <p:cNvSpPr>
            <a:spLocks noChangeAspect="1" noChangeArrowheads="1"/>
          </p:cNvSpPr>
          <p:nvPr/>
        </p:nvSpPr>
        <p:spPr bwMode="auto">
          <a:xfrm>
            <a:off x="63500" y="-1049338"/>
            <a:ext cx="2105025" cy="21717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028" name="AutoShape 4" descr="data:image/jpeg;base64,/9j/4AAQSkZJRgABAQAAAQABAAD/2wCEAAkGBhQSERUTEhIWExIWGRkWFhQXGCMYHBcfFxYXFh4YFxwfHiYgGhojGhoVHy8gJScpLCwsGB8xNTIqNSYrLCoBCQoKDgwOGg8PGTYkHyApLCwpMTEpNSwuKTU1LDUpNCwpLi01NDUsLSkyLDU1LDIvNSw1MDA1LCk1LCo1KSksKf/AABEIAOQA3QMBIgACEQEDEQH/xAAbAAEAAgMBAQAAAAAAAAAAAAAABAUCAwYHAf/EAEoQAAIBAgMEBAoGBwcDBQEAAAECAwARBBIhBRMiMQZBUWEUIzIzUnGBkaHRFUJTkrLSB1Ric5OxsyRDY5Si0+I0cvAXgoPB8Rb/xAAZAQEAAwEBAAAAAAAAAAAAAAAAAQMEAgX/xAArEQEAAQIDBgUFAQAAAAAAAAAAAQIRAzFRBBIUIWGBEzJB4fBxocHR8ZH/2gAMAwEAAhEDEQA/APU9s7GxTXbDY1oz6DojL6gcuYf6q4LbW1ts4XWV2yfaKiMvvC6e21et18IrRh4+5nTE9lNeFvZTMd3hn/qLj/1k/cT8tP8A1Fx/6yfuJ+WvTdt/o7wmJucm5kP14+H3r5J91++vP9ufovxUF2itiE/Y0YetDz9hNelhYuz18rRE9YYa8PGo9Znu14L9KGOQ3Z1lHY6D+a5TXT7N/TDGdJ4GQ+khDj3GxHxry2SMqSrAqw0IIsR6weVY1fXsuFX6f4qp2jEp9XuUf6R8ARfwi3cUa/4ajY79KWCjHA7SnqCIR8WsBXi1SsbhxHlT69sz9xYXC+wWv3nuqjgMKJzlbxeJMei/29+kbFYhjkcwR9SRmx/9z8yfcO6oGzMfjb5455h+0ZGsfYSQfdWWzdjADPL68p5Dvb5VdYHB4mUCSHDB4hYjOwTOB6IJBt31bM4dEWiIsrjfrm8zLseiPTCSS0WLyCT6simwfuYdTerQ93X1u/X0h768lGPgdijKcLKDazNnjJ7M48n26V1+xMex8VL5xRcH017Qev115ePhR5qXoYVc+Wp1e/X0h76b9fSHvqqpWRoWu/X0h76b9fSHvqqpQWu/X0h76b9fSHvqqpQWu/X0h76b9fSHvqqpQWu/X0h76b9fSHvqqpQWu/X0h76b9fSHvqqpQWu/X0h76b9fSHvqqqm2l0uw8L5C5d78QTiy/wDcb2Hq591B12/X0h76zVgeRvVDhMakqh42DqesfyPYe41Mw0hF7UFnSlKBSlKCBtHYME9jLEjsOTEaj28/ZyrkNufoqie7QHI3Z1e7l/Ku+pVtGNXR5ZV14VNecPAMX0ekwuIRMQllzDXqYA3Nj6q27LwhdjPJqWJYD1nn8q9q27sVMVC8UgHEDY21U9TDvBryqHAvF4pxxISunXbrH/nUa9TC2nxaeebBiYHhz0T9lbG8IezeaSzSD0uIAJ6idT3Ke2sMTtGfF4hsOr5Y1ZkypporFRft0HXp3VM2NjzhySynJIFBI6rMGv8Az0qh2JtcQYt2bkzsddObN7rg86xbRvTV09GvZ7W6rjF9ClCnIxzDqOoNRehZm8IEYbxaXZkbXLbhO77CSQLcvcK6baPS6BYyQbkjr0//AH2VznQLFbzGSta10Y+91rPFcxEr5pic3W4zpCkWISBla7gHPplF83PW/Uai4HpfHLktG4zyCMXtzKhrnXlY1ntnowMQzMZCpKKgsL2ysWvz7CR7axi6KqrqwkNllEoXL2IqZefdzrz5naN7lldupjZ9znnb586N+0+kSwyZDG7kR70lctgtyp5kdnxqM/TKME2jkKjd3cZdN6oZdC1zz6h1VLxfR+OWcSyAOBHkyMLjyi2b16kWqLjOiSO8jhsrMYyhC+b3YtZdeRsOzkKV8Red3X8fPZFHD2je0/Pz3bYukyszjdPljZ1Z7rYbsEkhc2Y8uzrrVF0uQxvLupAiqHvwm4LBbXBsG15GmH6L5JHcSjjZ280ucZ7+S5uRa/8A5etMXQsWfPLcum7uqBOsNmYDRmuBXN9o0107OrbNrpr3TtodI0hZgyMcsQmNrcmcJbU87m9aV6WpfKY5FfOiZTl/vOTXDEW+Na5eizSCTezlneNYgwQAKqsH5X1NxUnFdGozEEjAhYMrh1UeUnIkdY1OldTxEzMxl2RHDxEROfdjjek6Rs6mN2KOkemUXLqWFrkaaddYYjpSqZAYnzuGITMnJTa982Uk9QBvWqfomXVs82aR5FkZsgtwKVC5b2trTEdFSyKm9WwzC25ULxdYUWysO0VEztHPl9Mtf0mI2flefrnp+0iXpJZ0TwaYlxdPJFwACdC2lu+sYelKMV8XIInfdrKbZS3K1r3Avpe1bodghWgIckQIyAEXzZha5PVUaHotYopmJgSTerFlF73JALcyASamfHv/ADp7/ZzHgW/vX75dM1B+kTbs0cscCOUjeMu2XQk5itr8wNOQrR0Z6GCaMyO2UagWFybc7dQFYfpQhPhMD2OXdst7aXzk2v268qldFOmSRJupRpe4Oml+d79XXW6MmRp2lg3wJWWByoOhHMHTrHWO6vQ8BLmRW9JVPvF6866TbZXEFY4QWF7iwvc9QHbXoWykIiQEWIRAR2EKBakoXlKUrkKUpQKUpQK5/b/RjfHeR6P1jlc9oPUfgfjXQUrqmqaZvDmqmKotLzrEYCaPSSMkcrkW+Oqn31U4zY280EZI9YuPUb16jtLzZ9n4hUCtHE6wq8HSXl2H6BzyPZbJH1u3V3ADmfdXdbA6MRYQHJdnYWaRuZ67W5AX6hVvSs9U3nkui8RzKUpXKSlKUClRVnO/KX4RGGt3l2H8gK+7R2ikEZkkJCgqNAWN2YKAANdSRQSaVW7O6RQT5925O7GZ7qVyi7DW/WCjX7LVHj6YYUiMiQ2lLKl1I1S1wdOE6jn2iguqVqwmKWVFkQ3RwGU2toRcaVqws5Z5QTorgL3Axo38yaCVSq3/APoId9uQWLhshIQlA2XNlL2sDaop6a4XIHDswLmMBUJJKrnNha9spBv1g0FxPArqVdQynmrC4PrBrkdp/o3jZs0EhiBOqMMwH/brceok+yrd+mGHDFTvc11Fty9yX8gAW1La2HXY1ZbO2gk8YkjJKkkagggqSpBB1BBBFqCLsbo9Fhl4Bd7WMjasfkO4Vbw9da62Q9dBa0pSgUpSgUpSgUpSgi7S82fZ+IVAqftLzZ9n4hVbNJlBIUtb6q2ufVcgfGgzpUL6Rb9Xm/0fnp9It+rzf6Pz0E2lQvpFv1eb/R+en0i36vN/o/PQTaVC+kW/V5v9H56fSLfq83+j89BVdItueCOZd2ZOBFyg25vIb8jyANUu0elyYtdz4Ozo0ll4jxiIpIGICMcrXGluVX08gknIkwsjgRqQpCGxDvZvL7zWLbJw5AB2cbC1hlTSyhBbj9FVHqAoOUm2tC+8CQyxF0aN4ImVVZI9FIG7Jytmkvl14Tzr7EuFkSZty6hUDlBNmAaSVITlJGZWBjRtdbjkK619nQG19nk2UqLrHyLFiPL5FiT6zWLbLw5y32eTk8ngj01zen26+uggbL6YRKu5jQlYnihQlwS6PIYN5oNLMOXYQesVv2p0mXCTMHQsskvEwNsgWGEZiLa6sKkS7LgYKrbPJCjKoyR6AEG3l8rgH2Vow+EiYyo2CZkVgqqVQhQYYgV8vrsPhQcsNoR4mYyCGWMtmlcCTRW4oyw8UxU2W/lKpIF60SSYZoyI8POnDHvIhLmVTaROMFH+ooIYA2zAjLa9du2y4C2Y7POa5N8qX1JY/X7ST7aPsyBr32eTfKDwp9QZV+v1Lp6qCgjxWGdN5leMb2CMSCUMY91hzIsimxBspIN7g1P6JdIoikMMcbAySShszh2Byb/OxA1L5u6xuOqrCTZWHY3bZxJtl8iPkFy28v0dPVWxtkYeV7yYHU83ZUtoLC9mJ5acqC7rZD11qAtW2HroLWlKUClKUClKUClKUEXaXmz7PxCoFT9pebPs/EKrZs1jltm6swJHtAIPxoM65zaT4nwm6K3g6PBmC3LMAkzvkHJgS0SnXmO6rLEzzRozvJAqKCzMVewA6zx0WaY5bSYc5hmXhbUaajj1Gq6947aCqk6USFUWPDyb5gHKOhIRcwBQ+Sb2zDMeG6vYtYA6vpPEytFnQxQ5w5yxSFnyAOIhqCBnKjOQobI2lud2uGmDMw3AZrBmyPc5b2BOfkLn3ntrPLiPSh+4/wCegoF6S4h0UiIwFnJ4oZZCqLk8WwC6zMC/LhFrXJqdgNqzTYohY3TDKGB3kZQlhYC1xfU3ItpZdRqKsbYj0ofuP+esI5JmvleA5SVNlfQixIPHz1HvoM1/6lv3S/1Hqu6b7UeDBu8bZHJVQ3WMzC+S/DntoM2hPboDtVZ/CTxQ33S/Ue1s7ft1LaOc6EwEf9j9Wvp9tBzO09vz5zCkrK4IaNt2FaUjDwOsJQi13klu9rZUVuVrjGfpDKTOwmKRsxiuQMuEO9EKtmt5ZQSylTexMY0vr0zzzKuYy4dV5ZiGA7LX3lud6y3k+vjINOfC+ml9fGaaUH3YsjtBGZb5yNSwysRc5Sy9TFcpIsNSdBypgfOT/vF/oxUtiPSh+4/56h4JZ95PZofLW/C32UfLj7LUFzSoWXEelD9x/wA9MuI9KH7j/noJtKhZcR6UP3H/AD1nCJrjOYsvXlVgfZdiPhQSq2Q9da62Q9dBa0pSgUpSgUpSgUpSgi7S82fZ+IVAqftLzZ9n4hVbNHmBFyt+tTYj1Gghba2e0yoivkXeI7sLXyxkuAoIIuXCDUcr1U7L2PiY5EdhE5TDx4ZCXIy5BxOQE1zsFNgwsBzuatcRhFjRneeYIilmOfkFBJPk9gNV8GPiOHM8uIlhC5hIrzLdGS90NhYtpyHOg+vgsc0WXewxPlOZ0FyzkAZjdAFUElrAZuBVzalq1YjA7QKSIJ42zMuVx4tkTM+ZVIS2crk4zoNbLfUz8GiSBPHzK7oJN0ZRnANua2vYE2vyvUldm35TTH1SD1ejQV8WCxYku0qmJlKGMNbJwoBJnyZne+8J8kar7IeD2Jio1iVWVBGAzePdzJIXzyM90GYPqACbLnYkMbWmYfFQujP4TMFQkG8ik6OUBsoJ4mGg8o6aX0rfj0SGKSWSbEBIwWbi1NhfhGXiJ5C3XpQR+j+CeKRlc3OS44i5sZGtnYgZm7SAPbqTdYgEowXyrG1jY3tpYkEA95BqpiwF8QfGzC8KnyxfV20OlTG2cACTPMANSTIABbrJy6Cg4/ZvRaZcJBeE+EI0pVSYzdpbETYgSBhnFrHISbMe0gS5dgzsZXaG7SsUnCsgbERmZTZbtlVFhRUGY5rSSaA+VMG3sNukm8JxO7kOVCFdrnSw4Yzqbi3bfS+tb5doQK0ynEYjNAueQXPKwPBwWcjMoIFyCyg8xQWexcEYYI42tdQdF8lbknIv7KghR3KOXKmB85P+8X+jFWnB4dZUWRJ5yjC4Oe3dYgrcEG4IOoIIrTgtm+Mn8dNo6/X5+Kj58NBc0qF9Gf40/wB8flp9Gf40/wB8floJtKhfRn+NP98flrOHAZSDvZWt1M9wfWLUEqtkPXWutkPXQWtKUoFKUoFKUoFKUoIu0vNn2fiFQCan7S82fZ+IVXSxBgQwDA8wRcH1igi7Swsc8TRO3A9gwBAuLglfUQLHuJqqXolh1DhHKK0hmCAplR2KEsq5dQQgXKbjKWAterf6Kh+xj+4vyrnts7GKyM+Gw2dnRFUhlCK15CxKsGRQQI1JynVr9RoJsnRmJ2ZpJpJM5zMCyqG0CkNkVSQVGW19FLAWub6Y+hmHV86Suj8QJDL9fe5rC1gTvGNwNMqgWAsYrMyJFHLhYWmlcRgqqpwhyrPob5t2DJYABQRdr2FYDByyCNpcIqWkMjxRRxlrKM0cZZn1GccTZVBsLacws8N0XgR1kWRs6gi+ZQDwqinKFCjdqoCACw52J1r4/RlDEIvCZDGGD2JRrlZN6uYleIZ+Jr3LnyjpavvR/ZjMjNiIIwWbgTKhKrYaEqii+bMLcxYX1JAso9nQMAViiIOoIRSD6jag04dgMQQXzHcrdjYE+MfsAHuFSsWqvGyZlGYFbmzDUW1B0I7qgrsuHwlhuY7bpTbIPtG7qmfRUP2Mf3F+VBQ4fokvguGgkmVmgIO8y3K8rrAS14+wMcxA7OrM9F+vwhcwkMkd0BUXn8IbOufxjF8mtx5tbDnfLHbRw0c7Q+Ch93CZ5GSNOBRe1wSC17N5N9bXte4jR7bw7CZlwsRWMlEHDnlcSCIKq5LANIQoOY8xcC4oOiwECRRrGHuF+sSLsSSxY95Yk+2tWBlG8n4h5xev/BirXs7DwTRLIMOi3vdSi3UqSrKbaGzAi40NYYLZcO8n8THo624Bp4mM9lBab1fSHvFN6vpD3io/0VD9jH9xflT6Kh+xj+4vyoJG9X0h7xQSA8iPfUf6Kh+xj+4vyrKLZ8Sm6xIpHIhQCPaBQSK2Q9da62Q9dBa0pSgUpSgUpSgUpSgi7S82fZ+IVXTShQSbkD0VLH2KoJPsFWO0vNn2fiFQDQc/t6eSZAsMk0PlZiMPMGOmgVhHwa3uQCeWh5HXseR4pGz59zlVIokgnyxqgsAAYRxc7uSS2mi2tXSWrmMdtadMdZUZ4BkjyjLZmeKR9OHNoQpZr2Ci1mJsA1Y+B3xDTIXVsoSKQwztu1JQsFi3OTMcrcZY3DWsBUdMHiBvbTyI8r3aVcPOXyqhSML4kBCBkueK5BPXY74OmRaIyDIM0oCIxGcR2HJARmlzf3ebPZr20CnW/St0WRiUed5GWLDpeQqsXAVtdLyMeK2h4xpYXoNjxS7sxIWij3O7QJBiMyGxuRJugxLHLd9OR4WJvUnZbPHJdjIsKqESFIcQyqAqgDiiGoIY5rFmuNVAy19k6XZSAcNM+mrRgG5zpHwKSCULswDG192xtlGat2C6TrNLGkSZkdVZmvcrmjMmoUEADRSSw4msL5TQbV2onhLHLL5pR5iW/lt1bu/tqZ9Kp6M3+Xm/26+KP7S37pf6j192vjdzBJKACUUsAxCgkDQFjoLm1BU4vZ+HlnadxiSxiaLLuZ8qh1KMVG70JU27NL2vrTEbPgdgzHF5ly7s7ubxWXL5vxXDfKLnU+qoGD6Vtu8FnxOHzzANJmTdDKtldszSgKwe6AANmbkAAbfZOk8peXI6ZX4IbgeIbeiBXmN7ZWImkytraLvsAv8AC4yKNFRI5lRRYDwebQe2O5PedTWjBbUXeT8Murr/AHEv2UY18Xp7albExTS4eN3sWYeUBlDC5AcDqDKA1v2q+4EeMn/eL/RioPv0qnozf5eb/bp9Kp6M3+Xm/wBuplqWoIf0qnozf5eb/brOHaCsQAsoJ9KGRR7SyAD2mpNqWoFbIeutdbIeugtaUpQKUpQKUpQKUpQRdpebPs/EKrZiQDlAZuoE2B9tjb3VZbS82fZ+IVAoIW/n+xT+L/wqKdsybx0MKjdqHdzMAihrkXJUHkCb2tobmreqLb2w4XDSTySZeHS4I0KkIFKnOGZVORswvyAubhKl2vIoJZY9Bc+PvoWyjQJcgtw+vTnSTa8isqMsas5KorTWLlRchQU4rDXSubimwu9hZQ95GzJIXbO4lzKZGULdQrqEQk2DNm00Jm7MwMVs6vMgWQ4aImRby7skcBKXXiMo4SCQpLk62C5k2hKvlRxrqFGabLckaAEpxE36u8dRph9pSyC6JG63IuJiRcc/qVRHDYXKzM2JKI7qpbMRJn8azRaXdOZMnWAQSVFqu9gmMK6R5yFka+cAXJsbqqgBUPMDKoN8wHFchpWabwlvFJfdLpvf2268lSpWmZSrQRsrAqQZbggixB4ORFZL/wBS37pf6j1NoK5VkGW2HiGUWW0nkjsXxeg9VfDFIQQcLCQxzMM4sx55mG7sTcDU66VQbXlxBxmI3e/smEbdFAQqvlcjTyZizcusFQLAa1rlOIYzOVxCrKd3KAHO7UyhFOHUa5lhViZFABaUHXLwh1G/n+xT+L/wqHgppt5P4pPLW/jeXio/2Nal7EjdcPGJc2cDUMczAXOUM31mC5QTrcg6nnX3A+cn/eL/AEYqBv5/sU/i/wDCm/n+xT+L/wAKm0oIW/n+xT+L/wAKzhllJGaNFXrIkzEezIL++pVKBWyHrrXWyHroLWlKUClKUClKUClKUEXaXmz7PxCq2ZCQQrFT1MADb2EEe+rLaXmz7PxCoFBC8Dl/WX/hx/kqLjtgtNlEs7OqnNkMcZUnKV4hk1sCfbVxbuploOaXY0DTNGJEMyAs1oIgy57XObd6E3UmxuLqdLis16NRZjGGW4CuV3EVlBJAPm7C5VtPX21hjujk7h0VoAju7MzRlnZXYvlN+GwbILW1CDVa0QdD54xKsc4s8e5UlW4FyKuYoDlLDKSALC8jHlZKCVhejcLqJI3jdW4lYQQkHU6g7vlcnuqdhdjNGCI5igJubRRi55XPBrppUKDYM4kgO8RYoUCrCufKCLqWbUGQlbAZrAG5s166G3dQUq4SXwlv7Q190uuSP0208i1TPA5f1l/4cf5K+qP7S37pf6j1Nt3UFdNE6AFsWVBIUEpGLk8h5HM1oOJGZ18PGaMZpFtFdB2vw8I9dRulmw5MQ2GyIjCOXOwkN0AykEumUiQWuByIJFjYm0bE9HJw0ixC+HZy7xPMx32eYSuPIIhW2ZSBfMrW7KC6jw8jAFcUxBFwQkZBB1BByaiouCwku8n/ALQw41/u49fFR/sf+WqdsjZ5hhSM2JUG+UWW7MWIUdSgkgDsAr5gR4yf94v9GKg+eBy/rL/w4/yU8Dl/WX/hx/kqdbupbuoIPgcv6y/8OP8AJWcOGkBBadnHolEF/aFBqXbupag+Vsh6611sh66C1pSlApSlApSlApSlBF2l5s+z8QqgxG0omkeB+pVZiWVV4ibDygxPDfQWFxrrV/tLzZ9n4hXL7V6OYaQySTro1i92st1Xdq3rAOl7gHUC+tBrVsGZJI+C8QBdi5CqSSMpOa2YaEjqzL21gk+CLMoKFUVWaTOcgzmyrmzWzHnbnqO2o+M2VgJb72bP16y8icl2AtluciDlawItYkHKXAYJipM5ujB18dezBBGG1vY5QoBHK3Dl1uFr9F4exIQGxsbMTre1tG591PorD3IyrccxnNxftGbSqmPZmAUAJLkUMrhUlKgMqqufQ3LEKOJiTzIsTetf0Js3hN0DLlKtvOIFTcNcnVsxLEm9yxJvQW8uAwy+UFW7BBmYi7Hkou2p7qj4nwNGjUhS0hOUBybABizni0QWsW5XIFQm2TgCQd8bjPbx7ab3V7Em4JOuYEN320rMbOwIXIsoSPiARJMqgOUYqAB5OZFNjflblpQScNs7DvNdFVkMSkFWJB8YwuCGqf8AQkP2Y97fOq/B4/DxzELKgXdDUvmJJkdiSxJJYk3JJvrVj9NwfbJ94UFbjpcHDKInWzlGkNs7BVQqCzkE5Ab6E6cJrVLjcEplXISYk3hsGIYZVa0ZvZnGePh53de2tWPwkEuK3/haqNy0JQZdc9xxHmyfWyn6wuLVoj2Th1UAY0ZkbPGSFIUmXfEsPrksF1PLItuRuF5gsBh5Y1kROFhcXzAjWxBBNwQQQQeRFacFseEyT+LGjrbU/ZRntrbgcfhoo1jWdSFHMsCSSSSxPaSST6614LbMIkn8cmrrbi5+KjH870Ev6Eh+zHvb50+hIfsx72+dffpuD7ZPvCn03B9sn3hQfPoSH7Me9vnWyHZcSMGVLEcjc/8A2aw+m4Ptk+8Kzh2rE7BVlRmPIA3JoJVbIeutdbIeugtaUpQKUpQKUpQKUpQRdpebPs/EKgVP2l5s+z8QqBQL1UbaxMqSwlZckTFxIuQMbJFJLmVjyPABa3XVvWEkCsQWUErcqSL2uCpt2XUkeomg5ibaOKXDyHervUWKa+7BA3xbxBFwBlsCG1JBF+06todIpY8S4DuyQq8eq2SSTcNPxEAcQJiXKva3bXTQ7MiSPdrEixnUoFAU2INyOvUD3DspNs2J1ZGjRlYszKVBBLG5J7yeugkIxsL8+u3b1/Gvt61wYdUXKihVHUosPcK2UEJT/aW/dL/UeqPF7dkG0XiMpSCPDmQqiZyTqSzgi62A4SNDa2pNheL/ANS37pf6j1MCi9+vQX7hcgewk+80HEy9K8R4BvYc00hZryGMeKW90DgKiO5GVTl4VJNybcWeI6Qylp2E2SNmMVzbLhDvhCrM1vLKiWQob2O7Gl+Ls3W+h1HfrWWY9p99BB2LM7QRtISXI5sMpIucrMumViuUkWGpOg5UwJ8ZP+8X+jFU2oWB85P+8X+jFQVHRLFTSS4sytKbTEJmBWMKFVQqKwuGXKc1iVOYG5JJrpL0pQL0vSlArZD11rrZD10FrSlKBSlKBSlKBSlKCLtLzZ9n4hUCp+0vNn2fiFcl0j6S7nxUXHiG0A55L9Z7+we094X1K4KGDHoM6zE9ZUtm568iLVa9Fek0k0jRTBQwW4IGU3BsQRf2+w1Nh1FKUqApSlBDUf2lj1bpdf8A5GqZSlApSlAqHgh4yfvdf6MdTKUClKUClU3SnbpwsQZQpZmyjNy5Ek6equZgOLxqktMVTlYDKp6+q1/bepsO/rZD115/gNrTYBxHN4yE8rcx3r+Wu8wGJWRA6G6sAQe3nSYFzSlKgKUpQKUpQKUpQRdpebPs/EK8fxw3O0HVxdRJm16wxD/yNq9g2l5s+z8Qrzrp10XnmlWbDor8OV1LBTdSbEX0Oh+AqYzHVeEQZd5nXJa976e7t7q86j20F2gsiCyl1BHXxWUj161T4yPExaTQzRjtKXH3hcV3HQvohu7Tzr406oh/u+8/tn4eupS7GlKVygpSlApSlApSlApSlApSlBwH6TcYM8EV9QrPb1kKP5N76ueiW2IThxGzKpBJ4ja9ze4Pb1VYdIejUWMjyyCzDyJF8pD3do7Ry/nXm0/RrFwzbndvJfVJIwSrgdZ9E8rg11A6HpttSF8qRsGIPMdwPX2a/wA67fYMGSCNexE9+W5+N64LZn6OZXIbEOIx1qONj3E8h8a9IgXs7qiRa0pSoClKUClKUClKUGE0QZSp5HQ1RTXViuYm3WbfKlKiUwxErekfcPlXzet2/AfKlK5uk3rdvwHypvW7fgPlSlLhvW7fgPlTet2/AfKlKXDet2/AfKm9bt+A+VKUuG9bt+A+VN63b8B8qUpcN63b8B8qb1u34D5UpS4b1u34D5U3rdvwHypSlw3rdvwHypvW9L4D5UpS4b1u34D5Vd4OIBR1k8zSlTCJf//Z"/>
          <p:cNvSpPr>
            <a:spLocks noChangeAspect="1" noChangeArrowheads="1"/>
          </p:cNvSpPr>
          <p:nvPr/>
        </p:nvSpPr>
        <p:spPr bwMode="auto">
          <a:xfrm>
            <a:off x="63500" y="-1049338"/>
            <a:ext cx="2105025" cy="21717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030" name="AutoShape 6" descr="data:image/jpeg;base64,/9j/4AAQSkZJRgABAQAAAQABAAD/2wCEAAkGBhQSERUTEhIWExIWGRkWFhQXGCMYHBcfFxYXFh4YFxwfHiYgGhojGhoVHy8gJScpLCwsGB8xNTIqNSYrLCoBCQoKDgwOGg8PGTYkHyApLCwpMTEpNSwuKTU1LDUpNCwpLi01NDUsLSkyLDU1LDIvNSw1MDA1LCk1LCo1KSksKf/AABEIAOQA3QMBIgACEQEDEQH/xAAbAAEAAgMBAQAAAAAAAAAAAAAABAUCAwYHAf/EAEoQAAIBAgMEBAoGBwcDBQEAAAECAwARBBIhBRMiMQZBUWEUIzIzUnGBkaHRFUJTkrLSB1Ric5OxsyRDY5Si0+I0cvAXgoPB8Rb/xAAZAQEAAwEBAAAAAAAAAAAAAAAAAQMEAgX/xAArEQEAAQIDBgUFAQAAAAAAAAAAAQIRAzFRBBIUIWGBEzJB4fBxocHR8ZH/2gAMAwEAAhEDEQA/APU9s7GxTXbDY1oz6DojL6gcuYf6q4LbW1ts4XWV2yfaKiMvvC6e21et18IrRh4+5nTE9lNeFvZTMd3hn/qLj/1k/cT8tP8A1Fx/6yfuJ+WvTdt/o7wmJucm5kP14+H3r5J91++vP9ufovxUF2itiE/Y0YetDz9hNelhYuz18rRE9YYa8PGo9Znu14L9KGOQ3Z1lHY6D+a5TXT7N/TDGdJ4GQ+khDj3GxHxry2SMqSrAqw0IIsR6weVY1fXsuFX6f4qp2jEp9XuUf6R8ARfwi3cUa/4ajY79KWCjHA7SnqCIR8WsBXi1SsbhxHlT69sz9xYXC+wWv3nuqjgMKJzlbxeJMei/29+kbFYhjkcwR9SRmx/9z8yfcO6oGzMfjb5455h+0ZGsfYSQfdWWzdjADPL68p5Dvb5VdYHB4mUCSHDB4hYjOwTOB6IJBt31bM4dEWiIsrjfrm8zLseiPTCSS0WLyCT6simwfuYdTerQ93X1u/X0h768lGPgdijKcLKDazNnjJ7M48n26V1+xMex8VL5xRcH017Qev115ePhR5qXoYVc+Wp1e/X0h76b9fSHvqqpWRoWu/X0h76b9fSHvqqpQWu/X0h76b9fSHvqqpQWu/X0h76b9fSHvqqpQWu/X0h76b9fSHvqqpQWu/X0h76b9fSHvqqpQWu/X0h76b9fSHvqqqm2l0uw8L5C5d78QTiy/wDcb2Hq591B12/X0h76zVgeRvVDhMakqh42DqesfyPYe41Mw0hF7UFnSlKBSlKCBtHYME9jLEjsOTEaj28/ZyrkNufoqie7QHI3Z1e7l/Ku+pVtGNXR5ZV14VNecPAMX0ekwuIRMQllzDXqYA3Nj6q27LwhdjPJqWJYD1nn8q9q27sVMVC8UgHEDY21U9TDvBryqHAvF4pxxISunXbrH/nUa9TC2nxaeebBiYHhz0T9lbG8IezeaSzSD0uIAJ6idT3Ke2sMTtGfF4hsOr5Y1ZkypporFRft0HXp3VM2NjzhySynJIFBI6rMGv8Az0qh2JtcQYt2bkzsddObN7rg86xbRvTV09GvZ7W6rjF9ClCnIxzDqOoNRehZm8IEYbxaXZkbXLbhO77CSQLcvcK6baPS6BYyQbkjr0//AH2VznQLFbzGSta10Y+91rPFcxEr5pic3W4zpCkWISBla7gHPplF83PW/Uai4HpfHLktG4zyCMXtzKhrnXlY1ntnowMQzMZCpKKgsL2ysWvz7CR7axi6KqrqwkNllEoXL2IqZefdzrz5naN7lldupjZ9znnb586N+0+kSwyZDG7kR70lctgtyp5kdnxqM/TKME2jkKjd3cZdN6oZdC1zz6h1VLxfR+OWcSyAOBHkyMLjyi2b16kWqLjOiSO8jhsrMYyhC+b3YtZdeRsOzkKV8Red3X8fPZFHD2je0/Pz3bYukyszjdPljZ1Z7rYbsEkhc2Y8uzrrVF0uQxvLupAiqHvwm4LBbXBsG15GmH6L5JHcSjjZ280ucZ7+S5uRa/8A5etMXQsWfPLcum7uqBOsNmYDRmuBXN9o0107OrbNrpr3TtodI0hZgyMcsQmNrcmcJbU87m9aV6WpfKY5FfOiZTl/vOTXDEW+Na5eizSCTezlneNYgwQAKqsH5X1NxUnFdGozEEjAhYMrh1UeUnIkdY1OldTxEzMxl2RHDxEROfdjjek6Rs6mN2KOkemUXLqWFrkaaddYYjpSqZAYnzuGITMnJTa982Uk9QBvWqfomXVs82aR5FkZsgtwKVC5b2trTEdFSyKm9WwzC25ULxdYUWysO0VEztHPl9Mtf0mI2flefrnp+0iXpJZ0TwaYlxdPJFwACdC2lu+sYelKMV8XIInfdrKbZS3K1r3Avpe1bodghWgIckQIyAEXzZha5PVUaHotYopmJgSTerFlF73JALcyASamfHv/ADp7/ZzHgW/vX75dM1B+kTbs0cscCOUjeMu2XQk5itr8wNOQrR0Z6GCaMyO2UagWFybc7dQFYfpQhPhMD2OXdst7aXzk2v268qldFOmSRJupRpe4Oml+d79XXW6MmRp2lg3wJWWByoOhHMHTrHWO6vQ8BLmRW9JVPvF6866TbZXEFY4QWF7iwvc9QHbXoWykIiQEWIRAR2EKBakoXlKUrkKUpQKUpQK5/b/RjfHeR6P1jlc9oPUfgfjXQUrqmqaZvDmqmKotLzrEYCaPSSMkcrkW+Oqn31U4zY280EZI9YuPUb16jtLzZ9n4hUCtHE6wq8HSXl2H6BzyPZbJH1u3V3ADmfdXdbA6MRYQHJdnYWaRuZ67W5AX6hVvSs9U3nkui8RzKUpXKSlKUClRVnO/KX4RGGt3l2H8gK+7R2ikEZkkJCgqNAWN2YKAANdSRQSaVW7O6RQT5925O7GZ7qVyi7DW/WCjX7LVHj6YYUiMiQ2lLKl1I1S1wdOE6jn2iguqVqwmKWVFkQ3RwGU2toRcaVqws5Z5QTorgL3Axo38yaCVSq3/APoId9uQWLhshIQlA2XNlL2sDaop6a4XIHDswLmMBUJJKrnNha9spBv1g0FxPArqVdQynmrC4PrBrkdp/o3jZs0EhiBOqMMwH/brceok+yrd+mGHDFTvc11Fty9yX8gAW1La2HXY1ZbO2gk8YkjJKkkagggqSpBB1BBBFqCLsbo9Fhl4Bd7WMjasfkO4Vbw9da62Q9dBa0pSgUpSgUpSgUpSgi7S82fZ+IVAqftLzZ9n4hVbNJlBIUtb6q2ufVcgfGgzpUL6Rb9Xm/0fnp9It+rzf6Pz0E2lQvpFv1eb/R+en0i36vN/o/PQTaVC+kW/V5v9H56fSLfq83+j89BVdItueCOZd2ZOBFyg25vIb8jyANUu0elyYtdz4Ozo0ll4jxiIpIGICMcrXGluVX08gknIkwsjgRqQpCGxDvZvL7zWLbJw5AB2cbC1hlTSyhBbj9FVHqAoOUm2tC+8CQyxF0aN4ImVVZI9FIG7Jytmkvl14Tzr7EuFkSZty6hUDlBNmAaSVITlJGZWBjRtdbjkK619nQG19nk2UqLrHyLFiPL5FiT6zWLbLw5y32eTk8ngj01zen26+uggbL6YRKu5jQlYnihQlwS6PIYN5oNLMOXYQesVv2p0mXCTMHQsskvEwNsgWGEZiLa6sKkS7LgYKrbPJCjKoyR6AEG3l8rgH2Vow+EiYyo2CZkVgqqVQhQYYgV8vrsPhQcsNoR4mYyCGWMtmlcCTRW4oyw8UxU2W/lKpIF60SSYZoyI8POnDHvIhLmVTaROMFH+ooIYA2zAjLa9du2y4C2Y7POa5N8qX1JY/X7ST7aPsyBr32eTfKDwp9QZV+v1Lp6qCgjxWGdN5leMb2CMSCUMY91hzIsimxBspIN7g1P6JdIoikMMcbAySShszh2Byb/OxA1L5u6xuOqrCTZWHY3bZxJtl8iPkFy28v0dPVWxtkYeV7yYHU83ZUtoLC9mJ5acqC7rZD11qAtW2HroLWlKUClKUClKUClKUEXaXmz7PxCoFT9pebPs/EKrZs1jltm6swJHtAIPxoM65zaT4nwm6K3g6PBmC3LMAkzvkHJgS0SnXmO6rLEzzRozvJAqKCzMVewA6zx0WaY5bSYc5hmXhbUaajj1Gq6947aCqk6USFUWPDyb5gHKOhIRcwBQ+Sb2zDMeG6vYtYA6vpPEytFnQxQ5w5yxSFnyAOIhqCBnKjOQobI2lud2uGmDMw3AZrBmyPc5b2BOfkLn3ntrPLiPSh+4/wCegoF6S4h0UiIwFnJ4oZZCqLk8WwC6zMC/LhFrXJqdgNqzTYohY3TDKGB3kZQlhYC1xfU3ItpZdRqKsbYj0ofuP+esI5JmvleA5SVNlfQixIPHz1HvoM1/6lv3S/1Hqu6b7UeDBu8bZHJVQ3WMzC+S/DntoM2hPboDtVZ/CTxQ33S/Ue1s7ft1LaOc6EwEf9j9Wvp9tBzO09vz5zCkrK4IaNt2FaUjDwOsJQi13klu9rZUVuVrjGfpDKTOwmKRsxiuQMuEO9EKtmt5ZQSylTexMY0vr0zzzKuYy4dV5ZiGA7LX3lud6y3k+vjINOfC+ml9fGaaUH3YsjtBGZb5yNSwysRc5Sy9TFcpIsNSdBypgfOT/vF/oxUtiPSh+4/56h4JZ95PZofLW/C32UfLj7LUFzSoWXEelD9x/wA9MuI9KH7j/noJtKhZcR6UP3H/AD1nCJrjOYsvXlVgfZdiPhQSq2Q9da62Q9dBa0pSgUpSgUpSgUpSgi7S82fZ+IVAqftLzZ9n4hVbNHmBFyt+tTYj1Gghba2e0yoivkXeI7sLXyxkuAoIIuXCDUcr1U7L2PiY5EdhE5TDx4ZCXIy5BxOQE1zsFNgwsBzuatcRhFjRneeYIilmOfkFBJPk9gNV8GPiOHM8uIlhC5hIrzLdGS90NhYtpyHOg+vgsc0WXewxPlOZ0FyzkAZjdAFUElrAZuBVzalq1YjA7QKSIJ42zMuVx4tkTM+ZVIS2crk4zoNbLfUz8GiSBPHzK7oJN0ZRnANua2vYE2vyvUldm35TTH1SD1ejQV8WCxYku0qmJlKGMNbJwoBJnyZne+8J8kar7IeD2Jio1iVWVBGAzePdzJIXzyM90GYPqACbLnYkMbWmYfFQujP4TMFQkG8ik6OUBsoJ4mGg8o6aX0rfj0SGKSWSbEBIwWbi1NhfhGXiJ5C3XpQR+j+CeKRlc3OS44i5sZGtnYgZm7SAPbqTdYgEowXyrG1jY3tpYkEA95BqpiwF8QfGzC8KnyxfV20OlTG2cACTPMANSTIABbrJy6Cg4/ZvRaZcJBeE+EI0pVSYzdpbETYgSBhnFrHISbMe0gS5dgzsZXaG7SsUnCsgbERmZTZbtlVFhRUGY5rSSaA+VMG3sNukm8JxO7kOVCFdrnSw4Yzqbi3bfS+tb5doQK0ynEYjNAueQXPKwPBwWcjMoIFyCyg8xQWexcEYYI42tdQdF8lbknIv7KghR3KOXKmB85P+8X+jFWnB4dZUWRJ5yjC4Oe3dYgrcEG4IOoIIrTgtm+Mn8dNo6/X5+Kj58NBc0qF9Gf40/wB8flp9Gf40/wB8floJtKhfRn+NP98flrOHAZSDvZWt1M9wfWLUEqtkPXWutkPXQWtKUoFKUoFKUoFKUoIu0vNn2fiFQCan7S82fZ+IVXSxBgQwDA8wRcH1igi7Swsc8TRO3A9gwBAuLglfUQLHuJqqXolh1DhHKK0hmCAplR2KEsq5dQQgXKbjKWAterf6Kh+xj+4vyrnts7GKyM+Gw2dnRFUhlCK15CxKsGRQQI1JynVr9RoJsnRmJ2ZpJpJM5zMCyqG0CkNkVSQVGW19FLAWub6Y+hmHV86Suj8QJDL9fe5rC1gTvGNwNMqgWAsYrMyJFHLhYWmlcRgqqpwhyrPob5t2DJYABQRdr2FYDByyCNpcIqWkMjxRRxlrKM0cZZn1GccTZVBsLacws8N0XgR1kWRs6gi+ZQDwqinKFCjdqoCACw52J1r4/RlDEIvCZDGGD2JRrlZN6uYleIZ+Jr3LnyjpavvR/ZjMjNiIIwWbgTKhKrYaEqii+bMLcxYX1JAso9nQMAViiIOoIRSD6jag04dgMQQXzHcrdjYE+MfsAHuFSsWqvGyZlGYFbmzDUW1B0I7qgrsuHwlhuY7bpTbIPtG7qmfRUP2Mf3F+VBQ4fokvguGgkmVmgIO8y3K8rrAS14+wMcxA7OrM9F+vwhcwkMkd0BUXn8IbOufxjF8mtx5tbDnfLHbRw0c7Q+Ch93CZ5GSNOBRe1wSC17N5N9bXte4jR7bw7CZlwsRWMlEHDnlcSCIKq5LANIQoOY8xcC4oOiwECRRrGHuF+sSLsSSxY95Yk+2tWBlG8n4h5xev/BirXs7DwTRLIMOi3vdSi3UqSrKbaGzAi40NYYLZcO8n8THo624Bp4mM9lBab1fSHvFN6vpD3io/0VD9jH9xflT6Kh+xj+4vyoJG9X0h7xQSA8iPfUf6Kh+xj+4vyrKLZ8Sm6xIpHIhQCPaBQSK2Q9da62Q9dBa0pSgUpSgUpSgUpSgi7S82fZ+IVXTShQSbkD0VLH2KoJPsFWO0vNn2fiFQDQc/t6eSZAsMk0PlZiMPMGOmgVhHwa3uQCeWh5HXseR4pGz59zlVIokgnyxqgsAAYRxc7uSS2mi2tXSWrmMdtadMdZUZ4BkjyjLZmeKR9OHNoQpZr2Ci1mJsA1Y+B3xDTIXVsoSKQwztu1JQsFi3OTMcrcZY3DWsBUdMHiBvbTyI8r3aVcPOXyqhSML4kBCBkueK5BPXY74OmRaIyDIM0oCIxGcR2HJARmlzf3ebPZr20CnW/St0WRiUed5GWLDpeQqsXAVtdLyMeK2h4xpYXoNjxS7sxIWij3O7QJBiMyGxuRJugxLHLd9OR4WJvUnZbPHJdjIsKqESFIcQyqAqgDiiGoIY5rFmuNVAy19k6XZSAcNM+mrRgG5zpHwKSCULswDG192xtlGat2C6TrNLGkSZkdVZmvcrmjMmoUEADRSSw4msL5TQbV2onhLHLL5pR5iW/lt1bu/tqZ9Kp6M3+Xm/26+KP7S37pf6j192vjdzBJKACUUsAxCgkDQFjoLm1BU4vZ+HlnadxiSxiaLLuZ8qh1KMVG70JU27NL2vrTEbPgdgzHF5ly7s7ubxWXL5vxXDfKLnU+qoGD6Vtu8FnxOHzzANJmTdDKtldszSgKwe6AANmbkAAbfZOk8peXI6ZX4IbgeIbeiBXmN7ZWImkytraLvsAv8AC4yKNFRI5lRRYDwebQe2O5PedTWjBbUXeT8Murr/AHEv2UY18Xp7albExTS4eN3sWYeUBlDC5AcDqDKA1v2q+4EeMn/eL/RioPv0qnozf5eb/bp9Kp6M3+Xm/wBuplqWoIf0qnozf5eb/brOHaCsQAsoJ9KGRR7SyAD2mpNqWoFbIeutdbIeugtaUpQKUpQKUpQKUpQRdpebPs/EKrZiQDlAZuoE2B9tjb3VZbS82fZ+IVAoIW/n+xT+L/wqKdsybx0MKjdqHdzMAihrkXJUHkCb2tobmreqLb2w4XDSTySZeHS4I0KkIFKnOGZVORswvyAubhKl2vIoJZY9Bc+PvoWyjQJcgtw+vTnSTa8isqMsas5KorTWLlRchQU4rDXSubimwu9hZQ95GzJIXbO4lzKZGULdQrqEQk2DNm00Jm7MwMVs6vMgWQ4aImRby7skcBKXXiMo4SCQpLk62C5k2hKvlRxrqFGabLckaAEpxE36u8dRph9pSyC6JG63IuJiRcc/qVRHDYXKzM2JKI7qpbMRJn8azRaXdOZMnWAQSVFqu9gmMK6R5yFka+cAXJsbqqgBUPMDKoN8wHFchpWabwlvFJfdLpvf2268lSpWmZSrQRsrAqQZbggixB4ORFZL/wBS37pf6j1NoK5VkGW2HiGUWW0nkjsXxeg9VfDFIQQcLCQxzMM4sx55mG7sTcDU66VQbXlxBxmI3e/smEbdFAQqvlcjTyZizcusFQLAa1rlOIYzOVxCrKd3KAHO7UyhFOHUa5lhViZFABaUHXLwh1G/n+xT+L/wqHgppt5P4pPLW/jeXio/2Nal7EjdcPGJc2cDUMczAXOUM31mC5QTrcg6nnX3A+cn/eL/AEYqBv5/sU/i/wDCm/n+xT+L/wAKm0oIW/n+xT+L/wAKzhllJGaNFXrIkzEezIL++pVKBWyHrrXWyHroLWlKUClKUClKUClKUEXaXmz7PxCq2ZCQQrFT1MADb2EEe+rLaXmz7PxCoFBC8Dl/WX/hx/kqLjtgtNlEs7OqnNkMcZUnKV4hk1sCfbVxbuploOaXY0DTNGJEMyAs1oIgy57XObd6E3UmxuLqdLis16NRZjGGW4CuV3EVlBJAPm7C5VtPX21hjujk7h0VoAju7MzRlnZXYvlN+GwbILW1CDVa0QdD54xKsc4s8e5UlW4FyKuYoDlLDKSALC8jHlZKCVhejcLqJI3jdW4lYQQkHU6g7vlcnuqdhdjNGCI5igJubRRi55XPBrppUKDYM4kgO8RYoUCrCufKCLqWbUGQlbAZrAG5s166G3dQUq4SXwlv7Q190uuSP0208i1TPA5f1l/4cf5K+qP7S37pf6j1Nt3UFdNE6AFsWVBIUEpGLk8h5HM1oOJGZ18PGaMZpFtFdB2vw8I9dRulmw5MQ2GyIjCOXOwkN0AykEumUiQWuByIJFjYm0bE9HJw0ixC+HZy7xPMx32eYSuPIIhW2ZSBfMrW7KC6jw8jAFcUxBFwQkZBB1BByaiouCwku8n/ALQw41/u49fFR/sf+WqdsjZ5hhSM2JUG+UWW7MWIUdSgkgDsAr5gR4yf94v9GKg+eBy/rL/w4/yU8Dl/WX/hx/kqdbupbuoIPgcv6y/8OP8AJWcOGkBBadnHolEF/aFBqXbupag+Vsh6611sh66C1pSlApSlApSlApSlBF2l5s+z8QqgxG0omkeB+pVZiWVV4ibDygxPDfQWFxrrV/tLzZ9n4hXL7V6OYaQySTro1i92st1Xdq3rAOl7gHUC+tBrVsGZJI+C8QBdi5CqSSMpOa2YaEjqzL21gk+CLMoKFUVWaTOcgzmyrmzWzHnbnqO2o+M2VgJb72bP16y8icl2AtluciDlawItYkHKXAYJipM5ujB18dezBBGG1vY5QoBHK3Dl1uFr9F4exIQGxsbMTre1tG591PorD3IyrccxnNxftGbSqmPZmAUAJLkUMrhUlKgMqqufQ3LEKOJiTzIsTetf0Js3hN0DLlKtvOIFTcNcnVsxLEm9yxJvQW8uAwy+UFW7BBmYi7Hkou2p7qj4nwNGjUhS0hOUBybABizni0QWsW5XIFQm2TgCQd8bjPbx7ab3V7Em4JOuYEN320rMbOwIXIsoSPiARJMqgOUYqAB5OZFNjflblpQScNs7DvNdFVkMSkFWJB8YwuCGqf8AQkP2Y97fOq/B4/DxzELKgXdDUvmJJkdiSxJJYk3JJvrVj9NwfbJ94UFbjpcHDKInWzlGkNs7BVQqCzkE5Ab6E6cJrVLjcEplXISYk3hsGIYZVa0ZvZnGePh53de2tWPwkEuK3/haqNy0JQZdc9xxHmyfWyn6wuLVoj2Th1UAY0ZkbPGSFIUmXfEsPrksF1PLItuRuF5gsBh5Y1kROFhcXzAjWxBBNwQQQQeRFacFseEyT+LGjrbU/ZRntrbgcfhoo1jWdSFHMsCSSSSxPaSST6614LbMIkn8cmrrbi5+KjH870Ev6Eh+zHvb50+hIfsx72+dffpuD7ZPvCn03B9sn3hQfPoSH7Me9vnWyHZcSMGVLEcjc/8A2aw+m4Ptk+8Kzh2rE7BVlRmPIA3JoJVbIeutdbIeugtaUpQKUpQKUpQKUpQRdpebPs/EKgVP2l5s+z8QqBQL1UbaxMqSwlZckTFxIuQMbJFJLmVjyPABa3XVvWEkCsQWUErcqSL2uCpt2XUkeomg5ibaOKXDyHervUWKa+7BA3xbxBFwBlsCG1JBF+06todIpY8S4DuyQq8eq2SSTcNPxEAcQJiXKva3bXTQ7MiSPdrEixnUoFAU2INyOvUD3DspNs2J1ZGjRlYszKVBBLG5J7yeugkIxsL8+u3b1/Gvt61wYdUXKihVHUosPcK2UEJT/aW/dL/UeqPF7dkG0XiMpSCPDmQqiZyTqSzgi62A4SNDa2pNheL/ANS37pf6j1MCi9+vQX7hcgewk+80HEy9K8R4BvYc00hZryGMeKW90DgKiO5GVTl4VJNybcWeI6Qylp2E2SNmMVzbLhDvhCrM1vLKiWQob2O7Gl+Ls3W+h1HfrWWY9p99BB2LM7QRtISXI5sMpIucrMumViuUkWGpOg5UwJ8ZP+8X+jFU2oWB85P+8X+jFQVHRLFTSS4sytKbTEJmBWMKFVQqKwuGXKc1iVOYG5JJrpL0pQL0vSlArZD11rrZD10FrSlKBSlKBSlKBSlKCLtLzZ9n4hUCp+0vNn2fiFcl0j6S7nxUXHiG0A55L9Z7+we094X1K4KGDHoM6zE9ZUtm568iLVa9Fek0k0jRTBQwW4IGU3BsQRf2+w1Nh1FKUqApSlBDUf2lj1bpdf8A5GqZSlApSlAqHgh4yfvdf6MdTKUClKUClU3SnbpwsQZQpZmyjNy5Ek6equZgOLxqktMVTlYDKp6+q1/bepsO/rZD115/gNrTYBxHN4yE8rcx3r+Wu8wGJWRA6G6sAQe3nSYFzSlKgKUpQKUpQKUpQRdpebPs/EK8fxw3O0HVxdRJm16wxD/yNq9g2l5s+z8Qrzrp10XnmlWbDor8OV1LBTdSbEX0Oh+AqYzHVeEQZd5nXJa976e7t7q86j20F2gsiCyl1BHXxWUj161T4yPExaTQzRjtKXH3hcV3HQvohu7Tzr406oh/u+8/tn4eupS7GlKVygpSlApSlApSlApSlApSlBwH6TcYM8EV9QrPb1kKP5N76ueiW2IThxGzKpBJ4ja9ze4Pb1VYdIejUWMjyyCzDyJF8pD3do7Ry/nXm0/RrFwzbndvJfVJIwSrgdZ9E8rg11A6HpttSF8qRsGIPMdwPX2a/wA67fYMGSCNexE9+W5+N64LZn6OZXIbEOIx1qONj3E8h8a9IgXs7qiRa0pSoClKUClKUClKUGE0QZSp5HQ1RTXViuYm3WbfKlKiUwxErekfcPlXzet2/AfKlK5uk3rdvwHypvW7fgPlSlLhvW7fgPlTet2/AfKlKXDet2/AfKm9bt+A+VKUuG9bt+A+VN63b8B8qUpcN63b8B8qb1u34D5UpS4b1u34D5U3rdvwHypSlw3rdvwHypvW9L4D5UpS4b1u34D5Vd4OIBR1k8zSlTCJf//Z"/>
          <p:cNvSpPr>
            <a:spLocks noChangeAspect="1" noChangeArrowheads="1"/>
          </p:cNvSpPr>
          <p:nvPr/>
        </p:nvSpPr>
        <p:spPr bwMode="auto">
          <a:xfrm>
            <a:off x="63500" y="-1049338"/>
            <a:ext cx="2105025" cy="21717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032" name="AutoShape 8" descr="data:image/jpeg;base64,/9j/4AAQSkZJRgABAQAAAQABAAD/2wCEAAkGBhQSERUTEhIWExIWGRkWFhQXGCMYHBcfFxYXFh4YFxwfHiYgGhojGhoVHy8gJScpLCwsGB8xNTIqNSYrLCoBCQoKDgwOGg8PGTYkHyApLCwpMTEpNSwuKTU1LDUpNCwpLi01NDUsLSkyLDU1LDIvNSw1MDA1LCk1LCo1KSksKf/AABEIAOQA3QMBIgACEQEDEQH/xAAbAAEAAgMBAQAAAAAAAAAAAAAABAUCAwYHAf/EAEoQAAIBAgMEBAoGBwcDBQEAAAECAwARBBIhBRMiMQZBUWEUIzIzUnGBkaHRFUJTkrLSB1Ric5OxsyRDY5Si0+I0cvAXgoPB8Rb/xAAZAQEAAwEBAAAAAAAAAAAAAAAAAQMEAgX/xAArEQEAAQIDBgUFAQAAAAAAAAAAAQIRAzFRBBIUIWGBEzJB4fBxocHR8ZH/2gAMAwEAAhEDEQA/APU9s7GxTXbDY1oz6DojL6gcuYf6q4LbW1ts4XWV2yfaKiMvvC6e21et18IrRh4+5nTE9lNeFvZTMd3hn/qLj/1k/cT8tP8A1Fx/6yfuJ+WvTdt/o7wmJucm5kP14+H3r5J91++vP9ufovxUF2itiE/Y0YetDz9hNelhYuz18rRE9YYa8PGo9Znu14L9KGOQ3Z1lHY6D+a5TXT7N/TDGdJ4GQ+khDj3GxHxry2SMqSrAqw0IIsR6weVY1fXsuFX6f4qp2jEp9XuUf6R8ARfwi3cUa/4ajY79KWCjHA7SnqCIR8WsBXi1SsbhxHlT69sz9xYXC+wWv3nuqjgMKJzlbxeJMei/29+kbFYhjkcwR9SRmx/9z8yfcO6oGzMfjb5455h+0ZGsfYSQfdWWzdjADPL68p5Dvb5VdYHB4mUCSHDB4hYjOwTOB6IJBt31bM4dEWiIsrjfrm8zLseiPTCSS0WLyCT6simwfuYdTerQ93X1u/X0h768lGPgdijKcLKDazNnjJ7M48n26V1+xMex8VL5xRcH017Qev115ePhR5qXoYVc+Wp1e/X0h76b9fSHvqqpWRoWu/X0h76b9fSHvqqpQWu/X0h76b9fSHvqqpQWu/X0h76b9fSHvqqpQWu/X0h76b9fSHvqqpQWu/X0h76b9fSHvqqpQWu/X0h76b9fSHvqqqm2l0uw8L5C5d78QTiy/wDcb2Hq591B12/X0h76zVgeRvVDhMakqh42DqesfyPYe41Mw0hF7UFnSlKBSlKCBtHYME9jLEjsOTEaj28/ZyrkNufoqie7QHI3Z1e7l/Ku+pVtGNXR5ZV14VNecPAMX0ekwuIRMQllzDXqYA3Nj6q27LwhdjPJqWJYD1nn8q9q27sVMVC8UgHEDY21U9TDvBryqHAvF4pxxISunXbrH/nUa9TC2nxaeebBiYHhz0T9lbG8IezeaSzSD0uIAJ6idT3Ke2sMTtGfF4hsOr5Y1ZkypporFRft0HXp3VM2NjzhySynJIFBI6rMGv8Az0qh2JtcQYt2bkzsddObN7rg86xbRvTV09GvZ7W6rjF9ClCnIxzDqOoNRehZm8IEYbxaXZkbXLbhO77CSQLcvcK6baPS6BYyQbkjr0//AH2VznQLFbzGSta10Y+91rPFcxEr5pic3W4zpCkWISBla7gHPplF83PW/Uai4HpfHLktG4zyCMXtzKhrnXlY1ntnowMQzMZCpKKgsL2ysWvz7CR7axi6KqrqwkNllEoXL2IqZefdzrz5naN7lldupjZ9znnb586N+0+kSwyZDG7kR70lctgtyp5kdnxqM/TKME2jkKjd3cZdN6oZdC1zz6h1VLxfR+OWcSyAOBHkyMLjyi2b16kWqLjOiSO8jhsrMYyhC+b3YtZdeRsOzkKV8Red3X8fPZFHD2je0/Pz3bYukyszjdPljZ1Z7rYbsEkhc2Y8uzrrVF0uQxvLupAiqHvwm4LBbXBsG15GmH6L5JHcSjjZ280ucZ7+S5uRa/8A5etMXQsWfPLcum7uqBOsNmYDRmuBXN9o0107OrbNrpr3TtodI0hZgyMcsQmNrcmcJbU87m9aV6WpfKY5FfOiZTl/vOTXDEW+Na5eizSCTezlneNYgwQAKqsH5X1NxUnFdGozEEjAhYMrh1UeUnIkdY1OldTxEzMxl2RHDxEROfdjjek6Rs6mN2KOkemUXLqWFrkaaddYYjpSqZAYnzuGITMnJTa982Uk9QBvWqfomXVs82aR5FkZsgtwKVC5b2trTEdFSyKm9WwzC25ULxdYUWysO0VEztHPl9Mtf0mI2flefrnp+0iXpJZ0TwaYlxdPJFwACdC2lu+sYelKMV8XIInfdrKbZS3K1r3Avpe1bodghWgIckQIyAEXzZha5PVUaHotYopmJgSTerFlF73JALcyASamfHv/ADp7/ZzHgW/vX75dM1B+kTbs0cscCOUjeMu2XQk5itr8wNOQrR0Z6GCaMyO2UagWFybc7dQFYfpQhPhMD2OXdst7aXzk2v268qldFOmSRJupRpe4Oml+d79XXW6MmRp2lg3wJWWByoOhHMHTrHWO6vQ8BLmRW9JVPvF6866TbZXEFY4QWF7iwvc9QHbXoWykIiQEWIRAR2EKBakoXlKUrkKUpQKUpQK5/b/RjfHeR6P1jlc9oPUfgfjXQUrqmqaZvDmqmKotLzrEYCaPSSMkcrkW+Oqn31U4zY280EZI9YuPUb16jtLzZ9n4hUCtHE6wq8HSXl2H6BzyPZbJH1u3V3ADmfdXdbA6MRYQHJdnYWaRuZ67W5AX6hVvSs9U3nkui8RzKUpXKSlKUClRVnO/KX4RGGt3l2H8gK+7R2ikEZkkJCgqNAWN2YKAANdSRQSaVW7O6RQT5925O7GZ7qVyi7DW/WCjX7LVHj6YYUiMiQ2lLKl1I1S1wdOE6jn2iguqVqwmKWVFkQ3RwGU2toRcaVqws5Z5QTorgL3Axo38yaCVSq3/APoId9uQWLhshIQlA2XNlL2sDaop6a4XIHDswLmMBUJJKrnNha9spBv1g0FxPArqVdQynmrC4PrBrkdp/o3jZs0EhiBOqMMwH/brceok+yrd+mGHDFTvc11Fty9yX8gAW1La2HXY1ZbO2gk8YkjJKkkagggqSpBB1BBBFqCLsbo9Fhl4Bd7WMjasfkO4Vbw9da62Q9dBa0pSgUpSgUpSgUpSgi7S82fZ+IVAqftLzZ9n4hVbNJlBIUtb6q2ufVcgfGgzpUL6Rb9Xm/0fnp9It+rzf6Pz0E2lQvpFv1eb/R+en0i36vN/o/PQTaVC+kW/V5v9H56fSLfq83+j89BVdItueCOZd2ZOBFyg25vIb8jyANUu0elyYtdz4Ozo0ll4jxiIpIGICMcrXGluVX08gknIkwsjgRqQpCGxDvZvL7zWLbJw5AB2cbC1hlTSyhBbj9FVHqAoOUm2tC+8CQyxF0aN4ImVVZI9FIG7Jytmkvl14Tzr7EuFkSZty6hUDlBNmAaSVITlJGZWBjRtdbjkK619nQG19nk2UqLrHyLFiPL5FiT6zWLbLw5y32eTk8ngj01zen26+uggbL6YRKu5jQlYnihQlwS6PIYN5oNLMOXYQesVv2p0mXCTMHQsskvEwNsgWGEZiLa6sKkS7LgYKrbPJCjKoyR6AEG3l8rgH2Vow+EiYyo2CZkVgqqVQhQYYgV8vrsPhQcsNoR4mYyCGWMtmlcCTRW4oyw8UxU2W/lKpIF60SSYZoyI8POnDHvIhLmVTaROMFH+ooIYA2zAjLa9du2y4C2Y7POa5N8qX1JY/X7ST7aPsyBr32eTfKDwp9QZV+v1Lp6qCgjxWGdN5leMb2CMSCUMY91hzIsimxBspIN7g1P6JdIoikMMcbAySShszh2Byb/OxA1L5u6xuOqrCTZWHY3bZxJtl8iPkFy28v0dPVWxtkYeV7yYHU83ZUtoLC9mJ5acqC7rZD11qAtW2HroLWlKUClKUClKUClKUEXaXmz7PxCoFT9pebPs/EKrZs1jltm6swJHtAIPxoM65zaT4nwm6K3g6PBmC3LMAkzvkHJgS0SnXmO6rLEzzRozvJAqKCzMVewA6zx0WaY5bSYc5hmXhbUaajj1Gq6947aCqk6USFUWPDyb5gHKOhIRcwBQ+Sb2zDMeG6vYtYA6vpPEytFnQxQ5w5yxSFnyAOIhqCBnKjOQobI2lud2uGmDMw3AZrBmyPc5b2BOfkLn3ntrPLiPSh+4/wCegoF6S4h0UiIwFnJ4oZZCqLk8WwC6zMC/LhFrXJqdgNqzTYohY3TDKGB3kZQlhYC1xfU3ItpZdRqKsbYj0ofuP+esI5JmvleA5SVNlfQixIPHz1HvoM1/6lv3S/1Hqu6b7UeDBu8bZHJVQ3WMzC+S/DntoM2hPboDtVZ/CTxQ33S/Ue1s7ft1LaOc6EwEf9j9Wvp9tBzO09vz5zCkrK4IaNt2FaUjDwOsJQi13klu9rZUVuVrjGfpDKTOwmKRsxiuQMuEO9EKtmt5ZQSylTexMY0vr0zzzKuYy4dV5ZiGA7LX3lud6y3k+vjINOfC+ml9fGaaUH3YsjtBGZb5yNSwysRc5Sy9TFcpIsNSdBypgfOT/vF/oxUtiPSh+4/56h4JZ95PZofLW/C32UfLj7LUFzSoWXEelD9x/wA9MuI9KH7j/noJtKhZcR6UP3H/AD1nCJrjOYsvXlVgfZdiPhQSq2Q9da62Q9dBa0pSgUpSgUpSgUpSgi7S82fZ+IVAqftLzZ9n4hVbNHmBFyt+tTYj1Gghba2e0yoivkXeI7sLXyxkuAoIIuXCDUcr1U7L2PiY5EdhE5TDx4ZCXIy5BxOQE1zsFNgwsBzuatcRhFjRneeYIilmOfkFBJPk9gNV8GPiOHM8uIlhC5hIrzLdGS90NhYtpyHOg+vgsc0WXewxPlOZ0FyzkAZjdAFUElrAZuBVzalq1YjA7QKSIJ42zMuVx4tkTM+ZVIS2crk4zoNbLfUz8GiSBPHzK7oJN0ZRnANua2vYE2vyvUldm35TTH1SD1ejQV8WCxYku0qmJlKGMNbJwoBJnyZne+8J8kar7IeD2Jio1iVWVBGAzePdzJIXzyM90GYPqACbLnYkMbWmYfFQujP4TMFQkG8ik6OUBsoJ4mGg8o6aX0rfj0SGKSWSbEBIwWbi1NhfhGXiJ5C3XpQR+j+CeKRlc3OS44i5sZGtnYgZm7SAPbqTdYgEowXyrG1jY3tpYkEA95BqpiwF8QfGzC8KnyxfV20OlTG2cACTPMANSTIABbrJy6Cg4/ZvRaZcJBeE+EI0pVSYzdpbETYgSBhnFrHISbMe0gS5dgzsZXaG7SsUnCsgbERmZTZbtlVFhRUGY5rSSaA+VMG3sNukm8JxO7kOVCFdrnSw4Yzqbi3bfS+tb5doQK0ynEYjNAueQXPKwPBwWcjMoIFyCyg8xQWexcEYYI42tdQdF8lbknIv7KghR3KOXKmB85P+8X+jFWnB4dZUWRJ5yjC4Oe3dYgrcEG4IOoIIrTgtm+Mn8dNo6/X5+Kj58NBc0qF9Gf40/wB8flp9Gf40/wB8floJtKhfRn+NP98flrOHAZSDvZWt1M9wfWLUEqtkPXWutkPXQWtKUoFKUoFKUoFKUoIu0vNn2fiFQCan7S82fZ+IVXSxBgQwDA8wRcH1igi7Swsc8TRO3A9gwBAuLglfUQLHuJqqXolh1DhHKK0hmCAplR2KEsq5dQQgXKbjKWAterf6Kh+xj+4vyrnts7GKyM+Gw2dnRFUhlCK15CxKsGRQQI1JynVr9RoJsnRmJ2ZpJpJM5zMCyqG0CkNkVSQVGW19FLAWub6Y+hmHV86Suj8QJDL9fe5rC1gTvGNwNMqgWAsYrMyJFHLhYWmlcRgqqpwhyrPob5t2DJYABQRdr2FYDByyCNpcIqWkMjxRRxlrKM0cZZn1GccTZVBsLacws8N0XgR1kWRs6gi+ZQDwqinKFCjdqoCACw52J1r4/RlDEIvCZDGGD2JRrlZN6uYleIZ+Jr3LnyjpavvR/ZjMjNiIIwWbgTKhKrYaEqii+bMLcxYX1JAso9nQMAViiIOoIRSD6jag04dgMQQXzHcrdjYE+MfsAHuFSsWqvGyZlGYFbmzDUW1B0I7qgrsuHwlhuY7bpTbIPtG7qmfRUP2Mf3F+VBQ4fokvguGgkmVmgIO8y3K8rrAS14+wMcxA7OrM9F+vwhcwkMkd0BUXn8IbOufxjF8mtx5tbDnfLHbRw0c7Q+Ch93CZ5GSNOBRe1wSC17N5N9bXte4jR7bw7CZlwsRWMlEHDnlcSCIKq5LANIQoOY8xcC4oOiwECRRrGHuF+sSLsSSxY95Yk+2tWBlG8n4h5xev/BirXs7DwTRLIMOi3vdSi3UqSrKbaGzAi40NYYLZcO8n8THo624Bp4mM9lBab1fSHvFN6vpD3io/0VD9jH9xflT6Kh+xj+4vyoJG9X0h7xQSA8iPfUf6Kh+xj+4vyrKLZ8Sm6xIpHIhQCPaBQSK2Q9da62Q9dBa0pSgUpSgUpSgUpSgi7S82fZ+IVXTShQSbkD0VLH2KoJPsFWO0vNn2fiFQDQc/t6eSZAsMk0PlZiMPMGOmgVhHwa3uQCeWh5HXseR4pGz59zlVIokgnyxqgsAAYRxc7uSS2mi2tXSWrmMdtadMdZUZ4BkjyjLZmeKR9OHNoQpZr2Ci1mJsA1Y+B3xDTIXVsoSKQwztu1JQsFi3OTMcrcZY3DWsBUdMHiBvbTyI8r3aVcPOXyqhSML4kBCBkueK5BPXY74OmRaIyDIM0oCIxGcR2HJARmlzf3ebPZr20CnW/St0WRiUed5GWLDpeQqsXAVtdLyMeK2h4xpYXoNjxS7sxIWij3O7QJBiMyGxuRJugxLHLd9OR4WJvUnZbPHJdjIsKqESFIcQyqAqgDiiGoIY5rFmuNVAy19k6XZSAcNM+mrRgG5zpHwKSCULswDG192xtlGat2C6TrNLGkSZkdVZmvcrmjMmoUEADRSSw4msL5TQbV2onhLHLL5pR5iW/lt1bu/tqZ9Kp6M3+Xm/26+KP7S37pf6j192vjdzBJKACUUsAxCgkDQFjoLm1BU4vZ+HlnadxiSxiaLLuZ8qh1KMVG70JU27NL2vrTEbPgdgzHF5ly7s7ubxWXL5vxXDfKLnU+qoGD6Vtu8FnxOHzzANJmTdDKtldszSgKwe6AANmbkAAbfZOk8peXI6ZX4IbgeIbeiBXmN7ZWImkytraLvsAv8AC4yKNFRI5lRRYDwebQe2O5PedTWjBbUXeT8Murr/AHEv2UY18Xp7albExTS4eN3sWYeUBlDC5AcDqDKA1v2q+4EeMn/eL/RioPv0qnozf5eb/bp9Kp6M3+Xm/wBuplqWoIf0qnozf5eb/brOHaCsQAsoJ9KGRR7SyAD2mpNqWoFbIeutdbIeugtaUpQKUpQKUpQKUpQRdpebPs/EKrZiQDlAZuoE2B9tjb3VZbS82fZ+IVAoIW/n+xT+L/wqKdsybx0MKjdqHdzMAihrkXJUHkCb2tobmreqLb2w4XDSTySZeHS4I0KkIFKnOGZVORswvyAubhKl2vIoJZY9Bc+PvoWyjQJcgtw+vTnSTa8isqMsas5KorTWLlRchQU4rDXSubimwu9hZQ95GzJIXbO4lzKZGULdQrqEQk2DNm00Jm7MwMVs6vMgWQ4aImRby7skcBKXXiMo4SCQpLk62C5k2hKvlRxrqFGabLckaAEpxE36u8dRph9pSyC6JG63IuJiRcc/qVRHDYXKzM2JKI7qpbMRJn8azRaXdOZMnWAQSVFqu9gmMK6R5yFka+cAXJsbqqgBUPMDKoN8wHFchpWabwlvFJfdLpvf2268lSpWmZSrQRsrAqQZbggixB4ORFZL/wBS37pf6j1NoK5VkGW2HiGUWW0nkjsXxeg9VfDFIQQcLCQxzMM4sx55mG7sTcDU66VQbXlxBxmI3e/smEbdFAQqvlcjTyZizcusFQLAa1rlOIYzOVxCrKd3KAHO7UyhFOHUa5lhViZFABaUHXLwh1G/n+xT+L/wqHgppt5P4pPLW/jeXio/2Nal7EjdcPGJc2cDUMczAXOUM31mC5QTrcg6nnX3A+cn/eL/AEYqBv5/sU/i/wDCm/n+xT+L/wAKm0oIW/n+xT+L/wAKzhllJGaNFXrIkzEezIL++pVKBWyHrrXWyHroLWlKUClKUClKUClKUEXaXmz7PxCq2ZCQQrFT1MADb2EEe+rLaXmz7PxCoFBC8Dl/WX/hx/kqLjtgtNlEs7OqnNkMcZUnKV4hk1sCfbVxbuploOaXY0DTNGJEMyAs1oIgy57XObd6E3UmxuLqdLis16NRZjGGW4CuV3EVlBJAPm7C5VtPX21hjujk7h0VoAju7MzRlnZXYvlN+GwbILW1CDVa0QdD54xKsc4s8e5UlW4FyKuYoDlLDKSALC8jHlZKCVhejcLqJI3jdW4lYQQkHU6g7vlcnuqdhdjNGCI5igJubRRi55XPBrppUKDYM4kgO8RYoUCrCufKCLqWbUGQlbAZrAG5s166G3dQUq4SXwlv7Q190uuSP0208i1TPA5f1l/4cf5K+qP7S37pf6j1Nt3UFdNE6AFsWVBIUEpGLk8h5HM1oOJGZ18PGaMZpFtFdB2vw8I9dRulmw5MQ2GyIjCOXOwkN0AykEumUiQWuByIJFjYm0bE9HJw0ixC+HZy7xPMx32eYSuPIIhW2ZSBfMrW7KC6jw8jAFcUxBFwQkZBB1BByaiouCwku8n/ALQw41/u49fFR/sf+WqdsjZ5hhSM2JUG+UWW7MWIUdSgkgDsAr5gR4yf94v9GKg+eBy/rL/w4/yU8Dl/WX/hx/kqdbupbuoIPgcv6y/8OP8AJWcOGkBBadnHolEF/aFBqXbupag+Vsh6611sh66C1pSlApSlApSlApSlBF2l5s+z8QqgxG0omkeB+pVZiWVV4ibDygxPDfQWFxrrV/tLzZ9n4hXL7V6OYaQySTro1i92st1Xdq3rAOl7gHUC+tBrVsGZJI+C8QBdi5CqSSMpOa2YaEjqzL21gk+CLMoKFUVWaTOcgzmyrmzWzHnbnqO2o+M2VgJb72bP16y8icl2AtluciDlawItYkHKXAYJipM5ujB18dezBBGG1vY5QoBHK3Dl1uFr9F4exIQGxsbMTre1tG591PorD3IyrccxnNxftGbSqmPZmAUAJLkUMrhUlKgMqqufQ3LEKOJiTzIsTetf0Js3hN0DLlKtvOIFTcNcnVsxLEm9yxJvQW8uAwy+UFW7BBmYi7Hkou2p7qj4nwNGjUhS0hOUBybABizni0QWsW5XIFQm2TgCQd8bjPbx7ab3V7Em4JOuYEN320rMbOwIXIsoSPiARJMqgOUYqAB5OZFNjflblpQScNs7DvNdFVkMSkFWJB8YwuCGqf8AQkP2Y97fOq/B4/DxzELKgXdDUvmJJkdiSxJJYk3JJvrVj9NwfbJ94UFbjpcHDKInWzlGkNs7BVQqCzkE5Ab6E6cJrVLjcEplXISYk3hsGIYZVa0ZvZnGePh53de2tWPwkEuK3/haqNy0JQZdc9xxHmyfWyn6wuLVoj2Th1UAY0ZkbPGSFIUmXfEsPrksF1PLItuRuF5gsBh5Y1kROFhcXzAjWxBBNwQQQQeRFacFseEyT+LGjrbU/ZRntrbgcfhoo1jWdSFHMsCSSSSxPaSST6614LbMIkn8cmrrbi5+KjH870Ev6Eh+zHvb50+hIfsx72+dffpuD7ZPvCn03B9sn3hQfPoSH7Me9vnWyHZcSMGVLEcjc/8A2aw+m4Ptk+8Kzh2rE7BVlRmPIA3JoJVbIeutdbIeugtaUpQKUpQKUpQKUpQRdpebPs/EKgVP2l5s+z8QqBQL1UbaxMqSwlZckTFxIuQMbJFJLmVjyPABa3XVvWEkCsQWUErcqSL2uCpt2XUkeomg5ibaOKXDyHervUWKa+7BA3xbxBFwBlsCG1JBF+06todIpY8S4DuyQq8eq2SSTcNPxEAcQJiXKva3bXTQ7MiSPdrEixnUoFAU2INyOvUD3DspNs2J1ZGjRlYszKVBBLG5J7yeugkIxsL8+u3b1/Gvt61wYdUXKihVHUosPcK2UEJT/aW/dL/UeqPF7dkG0XiMpSCPDmQqiZyTqSzgi62A4SNDa2pNheL/ANS37pf6j1MCi9+vQX7hcgewk+80HEy9K8R4BvYc00hZryGMeKW90DgKiO5GVTl4VJNybcWeI6Qylp2E2SNmMVzbLhDvhCrM1vLKiWQob2O7Gl+Ls3W+h1HfrWWY9p99BB2LM7QRtISXI5sMpIucrMumViuUkWGpOg5UwJ8ZP+8X+jFU2oWB85P+8X+jFQVHRLFTSS4sytKbTEJmBWMKFVQqKwuGXKc1iVOYG5JJrpL0pQL0vSlArZD11rrZD10FrSlKBSlKBSlKBSlKCLtLzZ9n4hUCp+0vNn2fiFcl0j6S7nxUXHiG0A55L9Z7+we094X1K4KGDHoM6zE9ZUtm568iLVa9Fek0k0jRTBQwW4IGU3BsQRf2+w1Nh1FKUqApSlBDUf2lj1bpdf8A5GqZSlApSlAqHgh4yfvdf6MdTKUClKUClU3SnbpwsQZQpZmyjNy5Ek6equZgOLxqktMVTlYDKp6+q1/bepsO/rZD115/gNrTYBxHN4yE8rcx3r+Wu8wGJWRA6G6sAQe3nSYFzSlKgKUpQKUpQKUpQRdpebPs/EK8fxw3O0HVxdRJm16wxD/yNq9g2l5s+z8Qrzrp10XnmlWbDor8OV1LBTdSbEX0Oh+AqYzHVeEQZd5nXJa976e7t7q86j20F2gsiCyl1BHXxWUj161T4yPExaTQzRjtKXH3hcV3HQvohu7Tzr406oh/u+8/tn4eupS7GlKVygpSlApSlApSlApSlApSlBwH6TcYM8EV9QrPb1kKP5N76ueiW2IThxGzKpBJ4ja9ze4Pb1VYdIejUWMjyyCzDyJF8pD3do7Ry/nXm0/RrFwzbndvJfVJIwSrgdZ9E8rg11A6HpttSF8qRsGIPMdwPX2a/wA67fYMGSCNexE9+W5+N64LZn6OZXIbEOIx1qONj3E8h8a9IgXs7qiRa0pSoClKUClKUClKUGE0QZSp5HQ1RTXViuYm3WbfKlKiUwxErekfcPlXzet2/AfKlK5uk3rdvwHypvW7fgPlSlLhvW7fgPlTet2/AfKlKXDet2/AfKm9bt+A+VKUuG9bt+A+VN63b8B8qUpcN63b8B8qb1u34D5UpS4b1u34D5U3rdvwHypSlw3rdvwHypvW9L4D5UpS4b1u34D5Vd4OIBR1k8zSlTCJf//Z"/>
          <p:cNvSpPr>
            <a:spLocks noChangeAspect="1" noChangeArrowheads="1"/>
          </p:cNvSpPr>
          <p:nvPr/>
        </p:nvSpPr>
        <p:spPr bwMode="auto">
          <a:xfrm>
            <a:off x="63500" y="-1049338"/>
            <a:ext cx="2105025" cy="21717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1034" name="AutoShape 10" descr="data:image/jpeg;base64,/9j/4AAQSkZJRgABAQAAAQABAAD/2wCEAAkGBhQSERUTEhIWExIWGRkWFhQXGCMYHBcfFxYXFh4YFxwfHiYgGhojGhoVHy8gJScpLCwsGB8xNTIqNSYrLCoBCQoKDgwOGg8PGTYkHyApLCwpMTEpNSwuKTU1LDUpNCwpLi01NDUsLSkyLDU1LDIvNSw1MDA1LCk1LCo1KSksKf/AABEIAOQA3QMBIgACEQEDEQH/xAAbAAEAAgMBAQAAAAAAAAAAAAAABAUCAwYHAf/EAEoQAAIBAgMEBAoGBwcDBQEAAAECAwARBBIhBRMiMQZBUWEUIzIzUnGBkaHRFUJTkrLSB1Ric5OxsyRDY5Si0+I0cvAXgoPB8Rb/xAAZAQEAAwEBAAAAAAAAAAAAAAAAAQMEAgX/xAArEQEAAQIDBgUFAQAAAAAAAAAAAQIRAzFRBBIUIWGBEzJB4fBxocHR8ZH/2gAMAwEAAhEDEQA/APU9s7GxTXbDY1oz6DojL6gcuYf6q4LbW1ts4XWV2yfaKiMvvC6e21et18IrRh4+5nTE9lNeFvZTMd3hn/qLj/1k/cT8tP8A1Fx/6yfuJ+WvTdt/o7wmJucm5kP14+H3r5J91++vP9ufovxUF2itiE/Y0YetDz9hNelhYuz18rRE9YYa8PGo9Znu14L9KGOQ3Z1lHY6D+a5TXT7N/TDGdJ4GQ+khDj3GxHxry2SMqSrAqw0IIsR6weVY1fXsuFX6f4qp2jEp9XuUf6R8ARfwi3cUa/4ajY79KWCjHA7SnqCIR8WsBXi1SsbhxHlT69sz9xYXC+wWv3nuqjgMKJzlbxeJMei/29+kbFYhjkcwR9SRmx/9z8yfcO6oGzMfjb5455h+0ZGsfYSQfdWWzdjADPL68p5Dvb5VdYHB4mUCSHDB4hYjOwTOB6IJBt31bM4dEWiIsrjfrm8zLseiPTCSS0WLyCT6simwfuYdTerQ93X1u/X0h768lGPgdijKcLKDazNnjJ7M48n26V1+xMex8VL5xRcH017Qev115ePhR5qXoYVc+Wp1e/X0h76b9fSHvqqpWRoWu/X0h76b9fSHvqqpQWu/X0h76b9fSHvqqpQWu/X0h76b9fSHvqqpQWu/X0h76b9fSHvqqpQWu/X0h76b9fSHvqqpQWu/X0h76b9fSHvqqqm2l0uw8L5C5d78QTiy/wDcb2Hq591B12/X0h76zVgeRvVDhMakqh42DqesfyPYe41Mw0hF7UFnSlKBSlKCBtHYME9jLEjsOTEaj28/ZyrkNufoqie7QHI3Z1e7l/Ku+pVtGNXR5ZV14VNecPAMX0ekwuIRMQllzDXqYA3Nj6q27LwhdjPJqWJYD1nn8q9q27sVMVC8UgHEDY21U9TDvBryqHAvF4pxxISunXbrH/nUa9TC2nxaeebBiYHhz0T9lbG8IezeaSzSD0uIAJ6idT3Ke2sMTtGfF4hsOr5Y1ZkypporFRft0HXp3VM2NjzhySynJIFBI6rMGv8Az0qh2JtcQYt2bkzsddObN7rg86xbRvTV09GvZ7W6rjF9ClCnIxzDqOoNRehZm8IEYbxaXZkbXLbhO77CSQLcvcK6baPS6BYyQbkjr0//AH2VznQLFbzGSta10Y+91rPFcxEr5pic3W4zpCkWISBla7gHPplF83PW/Uai4HpfHLktG4zyCMXtzKhrnXlY1ntnowMQzMZCpKKgsL2ysWvz7CR7axi6KqrqwkNllEoXL2IqZefdzrz5naN7lldupjZ9znnb586N+0+kSwyZDG7kR70lctgtyp5kdnxqM/TKME2jkKjd3cZdN6oZdC1zz6h1VLxfR+OWcSyAOBHkyMLjyi2b16kWqLjOiSO8jhsrMYyhC+b3YtZdeRsOzkKV8Red3X8fPZFHD2je0/Pz3bYukyszjdPljZ1Z7rYbsEkhc2Y8uzrrVF0uQxvLupAiqHvwm4LBbXBsG15GmH6L5JHcSjjZ280ucZ7+S5uRa/8A5etMXQsWfPLcum7uqBOsNmYDRmuBXN9o0107OrbNrpr3TtodI0hZgyMcsQmNrcmcJbU87m9aV6WpfKY5FfOiZTl/vOTXDEW+Na5eizSCTezlneNYgwQAKqsH5X1NxUnFdGozEEjAhYMrh1UeUnIkdY1OldTxEzMxl2RHDxEROfdjjek6Rs6mN2KOkemUXLqWFrkaaddYYjpSqZAYnzuGITMnJTa982Uk9QBvWqfomXVs82aR5FkZsgtwKVC5b2trTEdFSyKm9WwzC25ULxdYUWysO0VEztHPl9Mtf0mI2flefrnp+0iXpJZ0TwaYlxdPJFwACdC2lu+sYelKMV8XIInfdrKbZS3K1r3Avpe1bodghWgIckQIyAEXzZha5PVUaHotYopmJgSTerFlF73JALcyASamfHv/ADp7/ZzHgW/vX75dM1B+kTbs0cscCOUjeMu2XQk5itr8wNOQrR0Z6GCaMyO2UagWFybc7dQFYfpQhPhMD2OXdst7aXzk2v268qldFOmSRJupRpe4Oml+d79XXW6MmRp2lg3wJWWByoOhHMHTrHWO6vQ8BLmRW9JVPvF6866TbZXEFY4QWF7iwvc9QHbXoWykIiQEWIRAR2EKBakoXlKUrkKUpQKUpQK5/b/RjfHeR6P1jlc9oPUfgfjXQUrqmqaZvDmqmKotLzrEYCaPSSMkcrkW+Oqn31U4zY280EZI9YuPUb16jtLzZ9n4hUCtHE6wq8HSXl2H6BzyPZbJH1u3V3ADmfdXdbA6MRYQHJdnYWaRuZ67W5AX6hVvSs9U3nkui8RzKUpXKSlKUClRVnO/KX4RGGt3l2H8gK+7R2ikEZkkJCgqNAWN2YKAANdSRQSaVW7O6RQT5925O7GZ7qVyi7DW/WCjX7LVHj6YYUiMiQ2lLKl1I1S1wdOE6jn2iguqVqwmKWVFkQ3RwGU2toRcaVqws5Z5QTorgL3Axo38yaCVSq3/APoId9uQWLhshIQlA2XNlL2sDaop6a4XIHDswLmMBUJJKrnNha9spBv1g0FxPArqVdQynmrC4PrBrkdp/o3jZs0EhiBOqMMwH/brceok+yrd+mGHDFTvc11Fty9yX8gAW1La2HXY1ZbO2gk8YkjJKkkagggqSpBB1BBBFqCLsbo9Fhl4Bd7WMjasfkO4Vbw9da62Q9dBa0pSgUpSgUpSgUpSgi7S82fZ+IVAqftLzZ9n4hVbNJlBIUtb6q2ufVcgfGgzpUL6Rb9Xm/0fnp9It+rzf6Pz0E2lQvpFv1eb/R+en0i36vN/o/PQTaVC+kW/V5v9H56fSLfq83+j89BVdItueCOZd2ZOBFyg25vIb8jyANUu0elyYtdz4Ozo0ll4jxiIpIGICMcrXGluVX08gknIkwsjgRqQpCGxDvZvL7zWLbJw5AB2cbC1hlTSyhBbj9FVHqAoOUm2tC+8CQyxF0aN4ImVVZI9FIG7Jytmkvl14Tzr7EuFkSZty6hUDlBNmAaSVITlJGZWBjRtdbjkK619nQG19nk2UqLrHyLFiPL5FiT6zWLbLw5y32eTk8ngj01zen26+uggbL6YRKu5jQlYnihQlwS6PIYN5oNLMOXYQesVv2p0mXCTMHQsskvEwNsgWGEZiLa6sKkS7LgYKrbPJCjKoyR6AEG3l8rgH2Vow+EiYyo2CZkVgqqVQhQYYgV8vrsPhQcsNoR4mYyCGWMtmlcCTRW4oyw8UxU2W/lKpIF60SSYZoyI8POnDHvIhLmVTaROMFH+ooIYA2zAjLa9du2y4C2Y7POa5N8qX1JY/X7ST7aPsyBr32eTfKDwp9QZV+v1Lp6qCgjxWGdN5leMb2CMSCUMY91hzIsimxBspIN7g1P6JdIoikMMcbAySShszh2Byb/OxA1L5u6xuOqrCTZWHY3bZxJtl8iPkFy28v0dPVWxtkYeV7yYHU83ZUtoLC9mJ5acqC7rZD11qAtW2HroLWlKUClKUClKUClKUEXaXmz7PxCoFT9pebPs/EKrZs1jltm6swJHtAIPxoM65zaT4nwm6K3g6PBmC3LMAkzvkHJgS0SnXmO6rLEzzRozvJAqKCzMVewA6zx0WaY5bSYc5hmXhbUaajj1Gq6947aCqk6USFUWPDyb5gHKOhIRcwBQ+Sb2zDMeG6vYtYA6vpPEytFnQxQ5w5yxSFnyAOIhqCBnKjOQobI2lud2uGmDMw3AZrBmyPc5b2BOfkLn3ntrPLiPSh+4/wCegoF6S4h0UiIwFnJ4oZZCqLk8WwC6zMC/LhFrXJqdgNqzTYohY3TDKGB3kZQlhYC1xfU3ItpZdRqKsbYj0ofuP+esI5JmvleA5SVNlfQixIPHz1HvoM1/6lv3S/1Hqu6b7UeDBu8bZHJVQ3WMzC+S/DntoM2hPboDtVZ/CTxQ33S/Ue1s7ft1LaOc6EwEf9j9Wvp9tBzO09vz5zCkrK4IaNt2FaUjDwOsJQi13klu9rZUVuVrjGfpDKTOwmKRsxiuQMuEO9EKtmt5ZQSylTexMY0vr0zzzKuYy4dV5ZiGA7LX3lud6y3k+vjINOfC+ml9fGaaUH3YsjtBGZb5yNSwysRc5Sy9TFcpIsNSdBypgfOT/vF/oxUtiPSh+4/56h4JZ95PZofLW/C32UfLj7LUFzSoWXEelD9x/wA9MuI9KH7j/noJtKhZcR6UP3H/AD1nCJrjOYsvXlVgfZdiPhQSq2Q9da62Q9dBa0pSgUpSgUpSgUpSgi7S82fZ+IVAqftLzZ9n4hVbNHmBFyt+tTYj1Gghba2e0yoivkXeI7sLXyxkuAoIIuXCDUcr1U7L2PiY5EdhE5TDx4ZCXIy5BxOQE1zsFNgwsBzuatcRhFjRneeYIilmOfkFBJPk9gNV8GPiOHM8uIlhC5hIrzLdGS90NhYtpyHOg+vgsc0WXewxPlOZ0FyzkAZjdAFUElrAZuBVzalq1YjA7QKSIJ42zMuVx4tkTM+ZVIS2crk4zoNbLfUz8GiSBPHzK7oJN0ZRnANua2vYE2vyvUldm35TTH1SD1ejQV8WCxYku0qmJlKGMNbJwoBJnyZne+8J8kar7IeD2Jio1iVWVBGAzePdzJIXzyM90GYPqACbLnYkMbWmYfFQujP4TMFQkG8ik6OUBsoJ4mGg8o6aX0rfj0SGKSWSbEBIwWbi1NhfhGXiJ5C3XpQR+j+CeKRlc3OS44i5sZGtnYgZm7SAPbqTdYgEowXyrG1jY3tpYkEA95BqpiwF8QfGzC8KnyxfV20OlTG2cACTPMANSTIABbrJy6Cg4/ZvRaZcJBeE+EI0pVSYzdpbETYgSBhnFrHISbMe0gS5dgzsZXaG7SsUnCsgbERmZTZbtlVFhRUGY5rSSaA+VMG3sNukm8JxO7kOVCFdrnSw4Yzqbi3bfS+tb5doQK0ynEYjNAueQXPKwPBwWcjMoIFyCyg8xQWexcEYYI42tdQdF8lbknIv7KghR3KOXKmB85P+8X+jFWnB4dZUWRJ5yjC4Oe3dYgrcEG4IOoIIrTgtm+Mn8dNo6/X5+Kj58NBc0qF9Gf40/wB8flp9Gf40/wB8floJtKhfRn+NP98flrOHAZSDvZWt1M9wfWLUEqtkPXWutkPXQWtKUoFKUoFKUoFKUoIu0vNn2fiFQCan7S82fZ+IVXSxBgQwDA8wRcH1igi7Swsc8TRO3A9gwBAuLglfUQLHuJqqXolh1DhHKK0hmCAplR2KEsq5dQQgXKbjKWAterf6Kh+xj+4vyrnts7GKyM+Gw2dnRFUhlCK15CxKsGRQQI1JynVr9RoJsnRmJ2ZpJpJM5zMCyqG0CkNkVSQVGW19FLAWub6Y+hmHV86Suj8QJDL9fe5rC1gTvGNwNMqgWAsYrMyJFHLhYWmlcRgqqpwhyrPob5t2DJYABQRdr2FYDByyCNpcIqWkMjxRRxlrKM0cZZn1GccTZVBsLacws8N0XgR1kWRs6gi+ZQDwqinKFCjdqoCACw52J1r4/RlDEIvCZDGGD2JRrlZN6uYleIZ+Jr3LnyjpavvR/ZjMjNiIIwWbgTKhKrYaEqii+bMLcxYX1JAso9nQMAViiIOoIRSD6jag04dgMQQXzHcrdjYE+MfsAHuFSsWqvGyZlGYFbmzDUW1B0I7qgrsuHwlhuY7bpTbIPtG7qmfRUP2Mf3F+VBQ4fokvguGgkmVmgIO8y3K8rrAS14+wMcxA7OrM9F+vwhcwkMkd0BUXn8IbOufxjF8mtx5tbDnfLHbRw0c7Q+Ch93CZ5GSNOBRe1wSC17N5N9bXte4jR7bw7CZlwsRWMlEHDnlcSCIKq5LANIQoOY8xcC4oOiwECRRrGHuF+sSLsSSxY95Yk+2tWBlG8n4h5xev/BirXs7DwTRLIMOi3vdSi3UqSrKbaGzAi40NYYLZcO8n8THo624Bp4mM9lBab1fSHvFN6vpD3io/0VD9jH9xflT6Kh+xj+4vyoJG9X0h7xQSA8iPfUf6Kh+xj+4vyrKLZ8Sm6xIpHIhQCPaBQSK2Q9da62Q9dBa0pSgUpSgUpSgUpSgi7S82fZ+IVXTShQSbkD0VLH2KoJPsFWO0vNn2fiFQDQc/t6eSZAsMk0PlZiMPMGOmgVhHwa3uQCeWh5HXseR4pGz59zlVIokgnyxqgsAAYRxc7uSS2mi2tXSWrmMdtadMdZUZ4BkjyjLZmeKR9OHNoQpZr2Ci1mJsA1Y+B3xDTIXVsoSKQwztu1JQsFi3OTMcrcZY3DWsBUdMHiBvbTyI8r3aVcPOXyqhSML4kBCBkueK5BPXY74OmRaIyDIM0oCIxGcR2HJARmlzf3ebPZr20CnW/St0WRiUed5GWLDpeQqsXAVtdLyMeK2h4xpYXoNjxS7sxIWij3O7QJBiMyGxuRJugxLHLd9OR4WJvUnZbPHJdjIsKqESFIcQyqAqgDiiGoIY5rFmuNVAy19k6XZSAcNM+mrRgG5zpHwKSCULswDG192xtlGat2C6TrNLGkSZkdVZmvcrmjMmoUEADRSSw4msL5TQbV2onhLHLL5pR5iW/lt1bu/tqZ9Kp6M3+Xm/26+KP7S37pf6j192vjdzBJKACUUsAxCgkDQFjoLm1BU4vZ+HlnadxiSxiaLLuZ8qh1KMVG70JU27NL2vrTEbPgdgzHF5ly7s7ubxWXL5vxXDfKLnU+qoGD6Vtu8FnxOHzzANJmTdDKtldszSgKwe6AANmbkAAbfZOk8peXI6ZX4IbgeIbeiBXmN7ZWImkytraLvsAv8AC4yKNFRI5lRRYDwebQe2O5PedTWjBbUXeT8Murr/AHEv2UY18Xp7albExTS4eN3sWYeUBlDC5AcDqDKA1v2q+4EeMn/eL/RioPv0qnozf5eb/bp9Kp6M3+Xm/wBuplqWoIf0qnozf5eb/brOHaCsQAsoJ9KGRR7SyAD2mpNqWoFbIeutdbIeugtaUpQKUpQKUpQKUpQRdpebPs/EKrZiQDlAZuoE2B9tjb3VZbS82fZ+IVAoIW/n+xT+L/wqKdsybx0MKjdqHdzMAihrkXJUHkCb2tobmreqLb2w4XDSTySZeHS4I0KkIFKnOGZVORswvyAubhKl2vIoJZY9Bc+PvoWyjQJcgtw+vTnSTa8isqMsas5KorTWLlRchQU4rDXSubimwu9hZQ95GzJIXbO4lzKZGULdQrqEQk2DNm00Jm7MwMVs6vMgWQ4aImRby7skcBKXXiMo4SCQpLk62C5k2hKvlRxrqFGabLckaAEpxE36u8dRph9pSyC6JG63IuJiRcc/qVRHDYXKzM2JKI7qpbMRJn8azRaXdOZMnWAQSVFqu9gmMK6R5yFka+cAXJsbqqgBUPMDKoN8wHFchpWabwlvFJfdLpvf2268lSpWmZSrQRsrAqQZbggixB4ORFZL/wBS37pf6j1NoK5VkGW2HiGUWW0nkjsXxeg9VfDFIQQcLCQxzMM4sx55mG7sTcDU66VQbXlxBxmI3e/smEbdFAQqvlcjTyZizcusFQLAa1rlOIYzOVxCrKd3KAHO7UyhFOHUa5lhViZFABaUHXLwh1G/n+xT+L/wqHgppt5P4pPLW/jeXio/2Nal7EjdcPGJc2cDUMczAXOUM31mC5QTrcg6nnX3A+cn/eL/AEYqBv5/sU/i/wDCm/n+xT+L/wAKm0oIW/n+xT+L/wAKzhllJGaNFXrIkzEezIL++pVKBWyHrrXWyHroLWlKUClKUClKUClKUEXaXmz7PxCq2ZCQQrFT1MADb2EEe+rLaXmz7PxCoFBC8Dl/WX/hx/kqLjtgtNlEs7OqnNkMcZUnKV4hk1sCfbVxbuploOaXY0DTNGJEMyAs1oIgy57XObd6E3UmxuLqdLis16NRZjGGW4CuV3EVlBJAPm7C5VtPX21hjujk7h0VoAju7MzRlnZXYvlN+GwbILW1CDVa0QdD54xKsc4s8e5UlW4FyKuYoDlLDKSALC8jHlZKCVhejcLqJI3jdW4lYQQkHU6g7vlcnuqdhdjNGCI5igJubRRi55XPBrppUKDYM4kgO8RYoUCrCufKCLqWbUGQlbAZrAG5s166G3dQUq4SXwlv7Q190uuSP0208i1TPA5f1l/4cf5K+qP7S37pf6j1Nt3UFdNE6AFsWVBIUEpGLk8h5HM1oOJGZ18PGaMZpFtFdB2vw8I9dRulmw5MQ2GyIjCOXOwkN0AykEumUiQWuByIJFjYm0bE9HJw0ixC+HZy7xPMx32eYSuPIIhW2ZSBfMrW7KC6jw8jAFcUxBFwQkZBB1BByaiouCwku8n/ALQw41/u49fFR/sf+WqdsjZ5hhSM2JUG+UWW7MWIUdSgkgDsAr5gR4yf94v9GKg+eBy/rL/w4/yU8Dl/WX/hx/kqdbupbuoIPgcv6y/8OP8AJWcOGkBBadnHolEF/aFBqXbupag+Vsh6611sh66C1pSlApSlApSlApSlBF2l5s+z8QqgxG0omkeB+pVZiWVV4ibDygxPDfQWFxrrV/tLzZ9n4hXL7V6OYaQySTro1i92st1Xdq3rAOl7gHUC+tBrVsGZJI+C8QBdi5CqSSMpOa2YaEjqzL21gk+CLMoKFUVWaTOcgzmyrmzWzHnbnqO2o+M2VgJb72bP16y8icl2AtluciDlawItYkHKXAYJipM5ujB18dezBBGG1vY5QoBHK3Dl1uFr9F4exIQGxsbMTre1tG591PorD3IyrccxnNxftGbSqmPZmAUAJLkUMrhUlKgMqqufQ3LEKOJiTzIsTetf0Js3hN0DLlKtvOIFTcNcnVsxLEm9yxJvQW8uAwy+UFW7BBmYi7Hkou2p7qj4nwNGjUhS0hOUBybABizni0QWsW5XIFQm2TgCQd8bjPbx7ab3V7Em4JOuYEN320rMbOwIXIsoSPiARJMqgOUYqAB5OZFNjflblpQScNs7DvNdFVkMSkFWJB8YwuCGqf8AQkP2Y97fOq/B4/DxzELKgXdDUvmJJkdiSxJJYk3JJvrVj9NwfbJ94UFbjpcHDKInWzlGkNs7BVQqCzkE5Ab6E6cJrVLjcEplXISYk3hsGIYZVa0ZvZnGePh53de2tWPwkEuK3/haqNy0JQZdc9xxHmyfWyn6wuLVoj2Th1UAY0ZkbPGSFIUmXfEsPrksF1PLItuRuF5gsBh5Y1kROFhcXzAjWxBBNwQQQQeRFacFseEyT+LGjrbU/ZRntrbgcfhoo1jWdSFHMsCSSSSxPaSST6614LbMIkn8cmrrbi5+KjH870Ev6Eh+zHvb50+hIfsx72+dffpuD7ZPvCn03B9sn3hQfPoSH7Me9vnWyHZcSMGVLEcjc/8A2aw+m4Ptk+8Kzh2rE7BVlRmPIA3JoJVbIeutdbIeugtaUpQKUpQKUpQKUpQRdpebPs/EKgVP2l5s+z8QqBQL1UbaxMqSwlZckTFxIuQMbJFJLmVjyPABa3XVvWEkCsQWUErcqSL2uCpt2XUkeomg5ibaOKXDyHervUWKa+7BA3xbxBFwBlsCG1JBF+06todIpY8S4DuyQq8eq2SSTcNPxEAcQJiXKva3bXTQ7MiSPdrEixnUoFAU2INyOvUD3DspNs2J1ZGjRlYszKVBBLG5J7yeugkIxsL8+u3b1/Gvt61wYdUXKihVHUosPcK2UEJT/aW/dL/UeqPF7dkG0XiMpSCPDmQqiZyTqSzgi62A4SNDa2pNheL/ANS37pf6j1MCi9+vQX7hcgewk+80HEy9K8R4BvYc00hZryGMeKW90DgKiO5GVTl4VJNybcWeI6Qylp2E2SNmMVzbLhDvhCrM1vLKiWQob2O7Gl+Ls3W+h1HfrWWY9p99BB2LM7QRtISXI5sMpIucrMumViuUkWGpOg5UwJ8ZP+8X+jFU2oWB85P+8X+jFQVHRLFTSS4sytKbTEJmBWMKFVQqKwuGXKc1iVOYG5JJrpL0pQL0vSlArZD11rrZD10FrSlKBSlKBSlKBSlKCLtLzZ9n4hUCp+0vNn2fiFcl0j6S7nxUXHiG0A55L9Z7+we094X1K4KGDHoM6zE9ZUtm568iLVa9Fek0k0jRTBQwW4IGU3BsQRf2+w1Nh1FKUqApSlBDUf2lj1bpdf8A5GqZSlApSlAqHgh4yfvdf6MdTKUClKUClU3SnbpwsQZQpZmyjNy5Ek6equZgOLxqktMVTlYDKp6+q1/bepsO/rZD115/gNrTYBxHN4yE8rcx3r+Wu8wGJWRA6G6sAQe3nSYFzSlKgKUpQKUpQKUpQRdpebPs/EK8fxw3O0HVxdRJm16wxD/yNq9g2l5s+z8Qrzrp10XnmlWbDor8OV1LBTdSbEX0Oh+AqYzHVeEQZd5nXJa976e7t7q86j20F2gsiCyl1BHXxWUj161T4yPExaTQzRjtKXH3hcV3HQvohu7Tzr406oh/u+8/tn4eupS7GlKVygpSlApSlApSlApSlApSlBwH6TcYM8EV9QrPb1kKP5N76ueiW2IThxGzKpBJ4ja9ze4Pb1VYdIejUWMjyyCzDyJF8pD3do7Ry/nXm0/RrFwzbndvJfVJIwSrgdZ9E8rg11A6HpttSF8qRsGIPMdwPX2a/wA67fYMGSCNexE9+W5+N64LZn6OZXIbEOIx1qONj3E8h8a9IgXs7qiRa0pSoClKUClKUClKUGE0QZSp5HQ1RTXViuYm3WbfKlKiUwxErekfcPlXzet2/AfKlK5uk3rdvwHypvW7fgPlSlLhvW7fgPlTet2/AfKlKXDet2/AfKm9bt+A+VKUuG9bt+A+VN63b8B8qUpcN63b8B8qb1u34D5UpS4b1u34D5U3rdvwHypSlw3rdvwHypvW9L4D5UpS4b1u34D5Vd4OIBR1k8zSlTCJf//Z"/>
          <p:cNvSpPr>
            <a:spLocks noChangeAspect="1" noChangeArrowheads="1"/>
          </p:cNvSpPr>
          <p:nvPr/>
        </p:nvSpPr>
        <p:spPr bwMode="auto">
          <a:xfrm>
            <a:off x="63500" y="-1049338"/>
            <a:ext cx="2105025" cy="21717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36" name="Picture 12" descr="http://t0.gstatic.com/images?q=tbn:ANd9GcRPIK48fdtXYpnZNtLxYApU7PJ07re5oCjlGgqfJ__HDD5JdiEPf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332656"/>
            <a:ext cx="3240360" cy="2423915"/>
          </a:xfrm>
          <a:prstGeom prst="rect">
            <a:avLst/>
          </a:prstGeom>
          <a:noFill/>
        </p:spPr>
      </p:pic>
      <p:pic>
        <p:nvPicPr>
          <p:cNvPr id="1038" name="Picture 14" descr="http://www.es.yourmoneycounts.com/ymc/images/082205_budget_chart_es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3068960"/>
            <a:ext cx="3384376" cy="3143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332656"/>
            <a:ext cx="4752528" cy="6120680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sz="7100" b="1" dirty="0" smtClean="0"/>
              <a:t>1</a:t>
            </a:r>
            <a:r>
              <a:rPr lang="es-CO" sz="6000" dirty="0" smtClean="0"/>
              <a:t> </a:t>
            </a:r>
            <a:r>
              <a:rPr lang="es-CO" sz="3900" b="1" dirty="0" smtClean="0"/>
              <a:t>Conozca por qué hacer un presupuesto</a:t>
            </a:r>
            <a:endParaRPr lang="es-CO" sz="3000" b="1" dirty="0" smtClean="0"/>
          </a:p>
          <a:p>
            <a:pPr algn="ctr">
              <a:buNone/>
            </a:pPr>
            <a:r>
              <a:rPr lang="es-CO" sz="2800" dirty="0" smtClean="0"/>
              <a:t>    </a:t>
            </a:r>
            <a:r>
              <a:rPr lang="es-CO" sz="2800" dirty="0" smtClean="0">
                <a:solidFill>
                  <a:srgbClr val="FF0000"/>
                </a:solidFill>
              </a:rPr>
              <a:t> Tenga siempre en mente que 0rdenar y tomar el control de sus finanzas le ayudará a priorizar sus metas especificas de corto y largo plazo, y a definir planes para alcanzarlas. </a:t>
            </a:r>
          </a:p>
          <a:p>
            <a:pPr algn="ctr">
              <a:buNone/>
            </a:pPr>
            <a:endParaRPr lang="es-CO" sz="28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s-CO" sz="2800" dirty="0" smtClean="0">
                <a:solidFill>
                  <a:srgbClr val="FF0000"/>
                </a:solidFill>
              </a:rPr>
              <a:t>Si, por el contrario, hace un presupuesto porque alguien le dijo que era buena idea, éste no lo ayudará mucho.</a:t>
            </a:r>
            <a:endParaRPr lang="es-CO" sz="2800" dirty="0">
              <a:solidFill>
                <a:srgbClr val="FF0000"/>
              </a:solidFill>
            </a:endParaRPr>
          </a:p>
        </p:txBody>
      </p:sp>
      <p:pic>
        <p:nvPicPr>
          <p:cNvPr id="7170" name="Picture 2" descr="http://t2.gstatic.com/images?q=tbn:ANd9GcR2PLZs-R3_n2rYXa-i5v0SBjY09448PqFJIikQo894K70gzum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764704"/>
            <a:ext cx="3528392" cy="55446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5410944" cy="597666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s-CO" sz="6600" b="1" dirty="0" smtClean="0"/>
              <a:t>   2</a:t>
            </a:r>
            <a:r>
              <a:rPr lang="es-CO" sz="5400" b="1" dirty="0" smtClean="0"/>
              <a:t> </a:t>
            </a:r>
            <a:r>
              <a:rPr lang="es-CO" sz="3600" b="1" dirty="0" smtClean="0"/>
              <a:t>Sea realista</a:t>
            </a:r>
          </a:p>
          <a:p>
            <a:pPr algn="ctr">
              <a:buNone/>
            </a:pPr>
            <a:r>
              <a:rPr lang="es-CO" sz="2800" dirty="0" smtClean="0"/>
              <a:t>     </a:t>
            </a:r>
            <a:r>
              <a:rPr lang="es-CO" sz="2800" dirty="0" smtClean="0">
                <a:solidFill>
                  <a:srgbClr val="FF0000"/>
                </a:solidFill>
              </a:rPr>
              <a:t>No elabore un presupuesto tan rígido que sea imposible de cumplir y que esté demasiado alejado de la realidad.</a:t>
            </a:r>
          </a:p>
          <a:p>
            <a:pPr algn="ctr">
              <a:buNone/>
            </a:pPr>
            <a:endParaRPr lang="es-CO" sz="28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s-CO" sz="2800" dirty="0" smtClean="0">
                <a:solidFill>
                  <a:srgbClr val="FF0000"/>
                </a:solidFill>
              </a:rPr>
              <a:t>    Sea lo más sincero posible con usted mismo y recuerde que establecer objetivos muy ambiciosos que sean difíciles de cumplir puede causarle frustraciones que lo llevarán a desistir con facilidad.</a:t>
            </a:r>
          </a:p>
          <a:p>
            <a:pPr>
              <a:buNone/>
            </a:pPr>
            <a:endParaRPr lang="es-CO" sz="3600" b="1" dirty="0"/>
          </a:p>
        </p:txBody>
      </p:sp>
      <p:pic>
        <p:nvPicPr>
          <p:cNvPr id="4" name="Picture 2" descr="http://t1.gstatic.com/images?q=tbn:ANd9GcQgP35ypfIMwy5NPZN41WgbZaSQeKQI9eu-58gquFg6BsIP1nEfV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1052736"/>
            <a:ext cx="3024336" cy="4752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04664"/>
            <a:ext cx="5400600" cy="6048672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sz="8000" b="1" dirty="0" smtClean="0"/>
              <a:t>3</a:t>
            </a:r>
            <a:r>
              <a:rPr lang="es-CO" sz="6600" b="1" dirty="0" smtClean="0"/>
              <a:t> </a:t>
            </a:r>
            <a:r>
              <a:rPr lang="es-CO" sz="3600" b="1" dirty="0" smtClean="0"/>
              <a:t>Tenga fuerza de voluntad</a:t>
            </a:r>
          </a:p>
          <a:p>
            <a:pPr algn="ctr">
              <a:buNone/>
            </a:pPr>
            <a:r>
              <a:rPr lang="es-CO" sz="2800" dirty="0" smtClean="0"/>
              <a:t>     </a:t>
            </a:r>
            <a:r>
              <a:rPr lang="es-CO" sz="2800" dirty="0" smtClean="0">
                <a:solidFill>
                  <a:srgbClr val="FF0000"/>
                </a:solidFill>
              </a:rPr>
              <a:t>Sea disciplinado(a) pero flexible. Comprométase a cumplir con el nivel de gastos establecido en su presupuesto, pero si no está funcionando, no le de miedo hacer ajustes. </a:t>
            </a:r>
          </a:p>
          <a:p>
            <a:pPr algn="ctr">
              <a:buNone/>
            </a:pPr>
            <a:endParaRPr lang="es-CO" sz="28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s-CO" sz="2800" dirty="0" smtClean="0">
                <a:solidFill>
                  <a:srgbClr val="FF0000"/>
                </a:solidFill>
              </a:rPr>
              <a:t>    Las circunstancias pueden cambiar en cualquier momento, así que no abandone sus planes y más bien realice los ajustes necesarios y vuelva a empezar. </a:t>
            </a:r>
            <a:endParaRPr lang="es-CO" sz="2800" dirty="0">
              <a:solidFill>
                <a:srgbClr val="FF0000"/>
              </a:solidFill>
            </a:endParaRPr>
          </a:p>
        </p:txBody>
      </p:sp>
      <p:pic>
        <p:nvPicPr>
          <p:cNvPr id="25602" name="Picture 2" descr="http://t3.gstatic.com/images?q=tbn:ANd9GcTS3O0Tav7D-Z-lnIQ3SPCnZT3ZEc3656dGm_wEi5dWxzO_YDqmc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620688"/>
            <a:ext cx="3096344" cy="432048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96136" y="5085184"/>
            <a:ext cx="3096344" cy="1477328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es-CO" b="1" dirty="0" smtClean="0"/>
              <a:t>Recuerde que un niño no camina con el primer paso, se cae pero se levanta y vuelve a intentar otra ves hasta que aprende a caminar.  </a:t>
            </a:r>
            <a:endParaRPr lang="es-CO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04664"/>
            <a:ext cx="5328592" cy="612068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CO" sz="6600" b="1" dirty="0" smtClean="0"/>
              <a:t>4 </a:t>
            </a:r>
            <a:r>
              <a:rPr lang="es-CO" sz="3600" b="1" dirty="0" smtClean="0"/>
              <a:t>No sobreestime sus ingresos “</a:t>
            </a:r>
            <a:r>
              <a:rPr lang="es-ES" sz="3600" dirty="0" smtClean="0"/>
              <a:t>Valorar en más”</a:t>
            </a:r>
            <a:endParaRPr lang="es-CO" sz="3600" b="1" dirty="0" smtClean="0"/>
          </a:p>
          <a:p>
            <a:pPr algn="ctr">
              <a:buNone/>
            </a:pPr>
            <a:r>
              <a:rPr lang="es-CO" sz="2800" dirty="0" smtClean="0"/>
              <a:t>     Un presupuesto siempre debe realizarse teniendo en cuenta los ingresos que se reciben con regularidad. Si se registran ingresos que no están asegurados o se incluye su valor neto (quiere decir, sin tener en cuenta deducciones), se podrían generar presiones que irían en contravía de su estabilidad económica. </a:t>
            </a:r>
          </a:p>
          <a:p>
            <a:pPr algn="ctr">
              <a:buNone/>
            </a:pPr>
            <a:endParaRPr lang="es-CO" sz="4000" b="1" dirty="0"/>
          </a:p>
        </p:txBody>
      </p:sp>
      <p:sp>
        <p:nvSpPr>
          <p:cNvPr id="4" name="3 Rectángulo"/>
          <p:cNvSpPr/>
          <p:nvPr/>
        </p:nvSpPr>
        <p:spPr>
          <a:xfrm>
            <a:off x="5796136" y="4077072"/>
            <a:ext cx="3096344" cy="2308324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es-CO" dirty="0" smtClean="0"/>
              <a:t>Es preferible que le sobre dinero y no que quede atrapado en una situación que no le permita pagar sus deudas.</a:t>
            </a:r>
            <a:r>
              <a:rPr lang="es-CO" dirty="0" smtClean="0">
                <a:hlinkClick r:id="rId2" tooltip="Es mejor comprar la peor casa del mejor barrio y no la mejor casa del peor barrio"/>
              </a:rPr>
              <a:t> Es mejor comprar la peor casa del mejor barrio y no la mejor casa del peor barrio</a:t>
            </a:r>
            <a:endParaRPr lang="es-CO" dirty="0" smtClean="0"/>
          </a:p>
          <a:p>
            <a:endParaRPr lang="es-CO" dirty="0"/>
          </a:p>
        </p:txBody>
      </p:sp>
      <p:pic>
        <p:nvPicPr>
          <p:cNvPr id="4098" name="Picture 2" descr="http://t3.gstatic.com/images?q=tbn:ANd9GcQ-xcZh7jO9li4_E0XdEyLKCe2aw5SraPGwz_wQLGpK09vJJY_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1052736"/>
            <a:ext cx="1619672" cy="1866900"/>
          </a:xfrm>
          <a:prstGeom prst="rect">
            <a:avLst/>
          </a:prstGeom>
          <a:noFill/>
        </p:spPr>
      </p:pic>
      <p:pic>
        <p:nvPicPr>
          <p:cNvPr id="4100" name="Picture 4" descr="http://t0.gstatic.com/images?q=tbn:ANd9GcT8hp0unm01ydplFN_THrKp0FjothwIlaA7zY-qmoveHXa4_QM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476672"/>
            <a:ext cx="1819275" cy="31001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4834880" cy="5721499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s-CO" sz="6600" b="1" dirty="0" smtClean="0"/>
              <a:t>5</a:t>
            </a:r>
            <a:r>
              <a:rPr lang="es-CO" dirty="0" smtClean="0"/>
              <a:t> </a:t>
            </a:r>
            <a:r>
              <a:rPr lang="es-CO" sz="3600" b="1" dirty="0" smtClean="0"/>
              <a:t>Priorice sus gastos</a:t>
            </a:r>
          </a:p>
          <a:p>
            <a:pPr algn="ctr">
              <a:buNone/>
            </a:pPr>
            <a:r>
              <a:rPr lang="es-CO" sz="2800" dirty="0" smtClean="0"/>
              <a:t>     Lo importante no es limitarse sino saber administrar bien su dinero, comprando lo </a:t>
            </a:r>
            <a:r>
              <a:rPr lang="es-CO" sz="2800" u="sng" dirty="0" smtClean="0"/>
              <a:t>indispensable</a:t>
            </a:r>
            <a:r>
              <a:rPr lang="es-CO" sz="2800" dirty="0" smtClean="0"/>
              <a:t> y </a:t>
            </a:r>
            <a:r>
              <a:rPr lang="es-CO" sz="2800" u="sng" dirty="0" smtClean="0"/>
              <a:t>pagando sus cuentas a tiempo</a:t>
            </a:r>
            <a:r>
              <a:rPr lang="es-CO" sz="2800" dirty="0" smtClean="0"/>
              <a:t> pata evitar cargos de mora y un mal historial crediticio.</a:t>
            </a:r>
          </a:p>
          <a:p>
            <a:pPr algn="ctr">
              <a:buNone/>
            </a:pPr>
            <a:endParaRPr lang="es-CO" sz="2800" dirty="0" smtClean="0"/>
          </a:p>
          <a:p>
            <a:pPr algn="ctr">
              <a:buNone/>
            </a:pPr>
            <a:r>
              <a:rPr lang="es-CO" sz="2800" dirty="0" smtClean="0"/>
              <a:t>   Prepare una lista para clasificar gastos y así eliminar los que no son necesarios. </a:t>
            </a:r>
            <a:endParaRPr lang="es-CO" sz="2800" dirty="0"/>
          </a:p>
        </p:txBody>
      </p:sp>
      <p:pic>
        <p:nvPicPr>
          <p:cNvPr id="27650" name="Picture 2" descr="http://t0.gstatic.com/images?q=tbn:ANd9GcQ9RntxtDCY1CKuBQdFO2Rzjsq1mAOPY5XQyhHkTPKp9vCtuKU9s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692696"/>
            <a:ext cx="2880320" cy="2808312"/>
          </a:xfrm>
          <a:prstGeom prst="rect">
            <a:avLst/>
          </a:prstGeom>
          <a:noFill/>
        </p:spPr>
      </p:pic>
      <p:sp>
        <p:nvSpPr>
          <p:cNvPr id="27652" name="AutoShape 4" descr="data:image/jpeg;base64,/9j/4AAQSkZJRgABAQAAAQABAAD/2wCEAAkGBhQSERQUExQUFBUUFxUVGBcVFxUXGBgYFRQVFBQXFRYXHCYeGBwjGRUVHy8gJCcpLCwsFx4xNTAqNSYrLCkBCQoKDgwOGg8PGikkHyAtLCopMCwsLCo0MiopLCksLC0pLCwsLCwsKSwsKSkpLCksLCksLCksLCk1KikpLCwsLP/AABEIALwBDQMBIgACEQEDEQH/xAAcAAABBQEBAQAAAAAAAAAAAAAEAQMFBgcCAAj/xABMEAACAQMABgUFDAgFBAEFAAABAgMABBEFBhIhMUETIlFhcQcygZGhFBcjQlNUkpOxwdLTFTNSYnLR4fA0Q3OCsxYkg8JjRKKyw/H/xAAbAQEAAgMBAQAAAAAAAAAAAAAAAQMCBAUGB//EAC0RAQACAgECBAMJAQEAAAAAAAABAgMEESExBRJBUROB8CIyQmFxocHR4ZEU/9oADAMBAAIRAxEAPwDQNWdWoBawFoYXJhiOTDFzjU/s5J7ySalDoC2+b2/1MX4a9oJgLS3z8hB/xJRPTDnlT2EbvXwProBf+n7Y8ba38Ohi/DSnV+2+bwfUxfho7J8fD+tcTs2OoBk824L2kjifDn2jjQB/oC3+bW5/8MQ/9a9+g7bnbQD/AMMX27NPC0ccJnP8axsP/tVT7aGJnRsAq4J7HUb+QOHI9eN/qBwaAtvm9v8AUxfhpf8Ap+2+bW/1MX4a5F7ID17d/wCKMo/sDbR9Xory6chyVMoRlxlZAyEZGRnpApGRvoOv0BbfNrf6mL8Ne/QFt82t/qYvw0XFLtDKkMO1SCK62x4eO6gC/QFt82t/qYvw179AW3za3+pi/DR9eoAP0BbfNrf6mL8Ne/QFt83t/qYvw0fXqAD9AW3ze3+pi/DS/oC2+b2/1MX4aOFKKAD/AKftvm9v9TF+Gl/6ftvm1v8AUxfho+lNBHHV62+bW/1MX4ai/wBC24JHueDccfqYvw1ZaiNILiQfvD2jiPVg+ug4h0Hb/N7f6mL8Nek0Fb/N7f6mL8NGwcK6loIgav25Ofc8GP8ARi/DTw0JbfN7f6mL8NFFsCmeloGzoa2+b2/1MX4aEutGWw/+nt/qYvw0VJPioe+u6Dg2dvn9RB9TF+Gjxoq32P8AD2/1MX4ag1n31NLONigrd9aQJIfgYfqo/wANPRwQH/Jg+qj/AA01p/eMjiPsqDgvyDQWKSzgx+og+qj/AA0MbSH5GH6uP8NCe7s865e5oHJrWHlDD9XH/KqvrnaxgQ4jjG+TOEQZ3R9gqcNzvqu64T5EXjJ/+ug2PR1+FtbbO8GGBerssN8SAbSnB9VT5swMLthS2cAbgcccKxOcCqwYf+ytMnPwdtjIGR1E5ipHWzVU3c1nJ0oiW2l6Vt2WbBRgqnOFzsYJ7DQN3+kjFOLfqxtIu10mMDZyR1FOQX49w4nO4GYtoAihVzjvJJJJySSeJJ35qqaS0vFcabs4kKSCJLjpNwYbTJkLnhkbAPcT20VpvWhRfwWMSvttIrSsNkKE6NnKg5zncvAc6CybPo8K9v8AH2U0ZZvdPR9Cvufo89LtDPSZ83ZznGOePTUNoK+keK9ETJLcQTzRIsh3AIR0YbG/eM9mTuyMZAH3ukG2uiiHwhALMRlYlPB3xxJwdld2cb8AE0VY2qxpspkjJLEnLMx85nPNj/TcABVVudYna6tEEL28ryqLhGVQrZAG0CCdvhgN2eFTLaQb9LCDdse5TJjHxulC/ZQGy6IhY5MSZ7QoVvpLg+2uG0bjzJZ07tvpB6pg9R+rGlXmvdIRvvWF41QdgbpM/wD4ihpdaOn0Vc3KL0LQCbG/OOhO45xzXj4mgI0ldT2yhtpJSxCqvRlWdz5salHxk79+xgYJOANxMWlZd2YQx7I5Y3PeMSdEftqH0zpll0bYXAA6SQ2u8gbQ6aMdJg8s8DUlp+7b9IWUAwElEzPu3kRoWAB78Y9NAUdPxr+sEkXfJG6r9Mrse2i7bSEcgzHIjj91gfsNJDJN7oeIwqtuEBWUMAS/VyuyDkcTvx8XvqB1dJktZZUSGe7ilnjBcKDmOQqqlsZGUweI3tyoLFLdKrKpO9zgeNM3ml44pViZsOwBA7iSPuqqSa2j9I2q+55kkl+BkjlwFQkowmQDIOzhhtDGQw30uuFz0ulbG12Au8StJ8YoFlJj3DIHU45+NQXcGlqLh04HvpLLowAkKy7YPHJAIxy84b+6gNWtISvBdbJWW4hmmiAc4HwZwmezaG/08aCx0xeR5U+v1VU9Ka0ylogkMkUo3SxuBg5A3oQTtDOcHmKtayFoskYJFAxb8KSc7q4t2/v+/TXFzLQMzSUH01PzNzqOnk30DlxPURdy0/NPUTe3XfQNy3OKJsdLg7iard3dUEt8VOaC2aRnG/sqqST4Yijf0uHGCd9Ql62GzQSC3ddPeVDrcV57mglDec6hdZrkER/7/wD0rl7mojTFxnZ/3f8ArQbz0jzWlpjKQqlvvOQ0pCJnHNI+/i3LA3sL5XdmT3IoYN1pM4IPHY44qf1b0zby29vGJIy4hhBQkBsiNR5rb6Nn1eiZgzIMjhuoIDVzQENtcQOoC5Rsk7uKEVC6UugmsCy5ygKZYbwAYgpO7szWjPaKQAQN3CoHSFlEkgSKNZLmQEqD5qLwMspG8IDy4sdw5kB7SugkkuzdTXIFt0QGws0kfXB87KMBjAPiTwqC1M0faubmWzkeK56STBdz11LbSF9oEuN+N+cEVOpqHb7PWG27HaeRgNp25k43Acgo3AYAoyDVS3RdkIKCC1303Ek+jtqRTLFOjSmMghUICyZG/ALYOOOFqauEhTSSXL3MQ27cwohIyTt9IX2trGzgY4cTxpuHUq2VtrYFOXeqkEpG0gwO72UEVqDPt6R0sR5vSRYIIIYZm3gg0PpA29joaZBcRyifpShBXrmZsAKMnOFIz4GjdBOLa5uUgh20UIHcNshZFyREOqdpsNk/s5A4nFQGrWoQLydPGuySSAQNwOcbqCXVIbrQ9ntTpEsPuZnLYJzANl0xnicHHor2tGnoU0po6TpFZAJ1ZlYMF6RdgFiDuGSPQDR83k9syuysZj74neP1hTsn0g0H/wBAiLHRSK2DuWeJHz/viMZHic0BWkdBxm7lu7m5xbMi7CLPImGAAY9RgDuU4Azna4bt8RqXbQyRSyWcrRXG2wKyP1SNslC6kHaBU8d+/NFXOrjbuls0k/et5VJ+rmCEeAZqjugs5pliK9BBCcydKux0k4PViLHqgJ5x37yV4igL110zCL/RzB0LxSfCsuCFRim5iOAyCccqXXJ0g0nY3pkQpkRMBvKgrIOkyOK9f2VL2WqVoDtqqtzyN6+gjcaLn1VgkIJVTjhuH3UDa2UcV7LfvPEIngWMbxxUhidrODuUYA376rWp8cVw11cW8rRXTSyHZZ8Iyly8ZZNnrDBI54Oas11qdbvgFBgU/DqnbquyqCgrPlD0yAbZY3Rp0Yl+jOcAgBh3ZYZwf2auFk5aBS3EgZoG11Lt0fbCDNSt4dlDyoIstj+++o+8ucDfTl3cAZ4VWdM6WAzvoJyO8DDj3j7xTNyM1UNE6xAyFM7+K1Yvd4I+3P8AKgBvZsVAXd5UzpEgiqpfHBoGbqeoq4uqcuZqi7ieg7N+QeNPm/LDJOeVQ0j07aEscUEr7oxXLXIoY9tDSTUBEs1RukJM7Pp+6nTPQd4+cen7qD6p0bYxy2dsssSSL0EPnKH/AMpORGR6K5GrSLgwSzQDsjkbZ7gEfaQfRp3QauLW2K7x0EPVO7/KTge3xrrS2lejCKqbdxLujiBwd3nM7DzY14s3gBkkCghtIaWu7dkjDRXEj52VkjKEKDhpHkibZCLuySgyTsjeaf0RPJbhjNbTvJIdqWeLYnDsNw6qESKi7wqBMKO/JMnonRJhDMzdLNKQZZCMFiOCqPixrwVOXeSTR0aqCcDBPdjONw8alAG11ltpG2VmQP8AsOTHJ9XIFb2VJ01d2aSrsyoki9jqrj1MDUSdVok/UNNbE/ISsE8TE+1Hj/bUJTLHl6+7+tQ2m9JPtra2xAnkG0XxkW8WcGZhzY8EU8W38AaA0tfXdp0YSWK6eV9iOKSLYldjvY7cTBdlR1mJQAAcd4rnQc0lorG5trhpZW25p4gtwHbgDsxnpFRRuVdjqgeJMiw6P0elvEkUanZXd2sSTlncnixOSW5kmilXAqMstYLWZ8JNGZOGwTsSDuMb4f2VXdb/ACirBmK32ZJeBfiiHs/fbu4DnnhWFrRWOZbGvrZNi/kxxzP13XI3KhtjaXa2dvZyNrZzjaxxxnnXSDmfR3D+dYndWN9BsXr9IrM2ekJywPLbHIHgAdx4d1aNq9r9DPbvJKyxPCheVeWyvF05kHhjiCQOYJqx5otPExw3dvw2cOOMmO0Wr2mY9J/pIayaVeNUhgwbm4JSIHgoAzJM37qLv8cCjNF6OS2hSGPgo58XY72d+1mOT6aitV7R5Ge9nUrLcACOM8Ybcb44/wCJvPbvI7KndvvwTwDDd66vcoC2hYSciMIeO0mVJ7eshBNERWTrvWViOQcBx69ze2iETfwI57uFPrQNIzjzlU96nHsb+dPK2e0eIroV6g9Qmkx8G3royuJY8gg8xj10Gc6d0lsg+qs605pnO6rhr3avETnPceRA51D6r6lmRhNON3FUPPsZx9g9dae5uY9TH58k/p+a7FitltxATVLVN5SJ5cqo3ou8E7vOPYOzto260l0UjRk7xwJ5jsOeNXp8AYFZ3r3o4nrjlXmdDxfLl2Zm89J7R7OtfSrOLiO8HJNMd+/sP3Go68uaqEWm3Q4brDv40SNPKeZWvYRaJcSYmBly9Rsi5OACTXm0knNs+mkGmEXhWSD0OiCcEn0VKJZog4/399QEusI5UJNp1jQTN5IBwqJmmFR8ukGPOmGkJoDnuRQ0s+aYzXhQfWkGmhDZ2qqpkmkhhWKIHBdhCmSW4Ki8WY8B3kAn6H0QYtuSRuknlwZZMYGB5scY+JEu/A8Sck1lermtNz0YMEHTTtGiNKVaTZjRRsRxoBsxoAM4Octknlhi9ku7mJne5WQpxt+l2ZAOZ9z4G4eGaonPH4YmXWx+F25j416059Jnmf8An+ttpCM8azPUbyhbOzBdN1eCSsfN7FkP7PY3Lnu4aYW3Z/v0VZS8XjmGpt6mTVv5L/Kfdwy44H0Hf/UUJpLSqW0TyzZCrxI3lidyqg4lidwHaaJmmVFLyMFVRkljgKBvOTVYsGe8nS8kRvc0efcsZG8nh7qdDvyd4Qchv4ms2okNXtGSFmu7kD3RKMBM5FvFnKwqf2ubtzbuFSkl6ER3lxEibyzMMY7fu7zwqP01rLb2yF3bDcAi+ex7Av2k7hWcS3N5pibZAxEhzgfq4x2sfjvj09gAqrJlivSOsujqaFs8fEvPlpHeZ/j3E6263NpBxb20W2pOASgaRyN/VyPg13Z5HtI4VM6C8mYjVWklZbjIYGMRssfYMSIwc9+Bw3dpsWrmrUFmmIxtSMMM7DDt3Y+KvcPbU2i4++sa45mfNfuu2N+tafA1Y8tPWfWf1+v6QE9neqhQ+5byMjZZZFa3cjsyu3GfUtZLpTRxSWUxxuqRSBGD7Eixybm6MuuUf07+RGa17WzTbQRrHDg3NwTHCDwU4y8rdiovWJ8KJ0Tq7FBai2xtpg7ZbeZGbfI797Hf3buys8mOLx+bX0t22rb3rPePf/UbqtrULxMMB0qjJQZBPLaTfvG/xGfA1Pq/fnsDeP8AfZWaaw6pNaPtJkxMeq3NT+yxHPsPPxq0auXRlQbE8iSKN8cmJlPLKF+vj/durHHefu27rdzVpEfGwdaT+y1omN3DPGnRQEcsy+fGr98bYP0H+4mnV0mh7c9hBB/lVzmREz2F15aYjm2uWBRNCY4JXq8ajtI6RC7hxrW2trHrY5yZJZUpN54gFrBBFJgOobZORnkfvqFkkA4V3c3JJoGWWvne7t33Mvnt29Ieh1teMdXpZqz/AF51lVVMa4LHj3URrhriIwY4zlz7KzZw8r82Zj4kk9nbXa8K8NmZjLk7eiva2opHkr3COcmmJQau8Wp5iTMo65G4fs9x76r+kNH8a9hWvDhWnlBGuTRL25FNGOs2BqvV0VpMUCV6vV6g9SikpRQfYmriBbS2AAA6GE4G4fql5CntJaIhuBieKOUcukVWI8Cd49FN6A/wlt/oQ/8AElH0Ga66+ToKpmtFOFHXiyW3DiyEkk949IqG1Y8oElqojdTMg8wbQBQdg2hgjsBIx21sHHwHt/pWX68auJLdOLNGeVEMlwiAbCZxs+EjAk7A4gZrVvjmk+ej0Gnu489P/Nt9vSfb5/z8p6DLzXCC/lSKdvc1opBk6bqi4lVt0HSDKBFOC3W624cKktZddorQbNuwlkI80ENEmRuLMPYoPjjnn9jrRcpbtao2Uc4A2dphtHeqdm0Twx4YzVq1b8lu1Ht3TPGWHVRNkMvYzkgjP7uPHsp8ab9KR1TPhuHTmcmzbmPwxHefr6n3itDauTaQl90XbOsbH9YRvfsWPdhV5Zxgcs1qujdGx20QjjGyi5Pr3kk8z31Ci10jbjCSw3aDgsydDJgcB0kOVPpSkTXML/ira4tgPj7PTQ5H/wAsOcD+ICrceKKdfVzdvdybM8dqx2iO0LGEzvI8O7+tM3t0sMbyO4VI1LMW4AAZO/j9tc2Gl4Z12oZY5QOJjdWx4gHI9NVLSarpG99zIx9zwbL3B5SSA7UVvg8QvnMOWMVa0B2q9q07vf3KlXnAWBG/ybcHaRezac9dvRViW1KjqN34P2eGO7vzXC3hXAkUjlkDKnly4Cilj7N399lA0y9ICkiZUjBz5p7fDfwqn32hGtZA0ZOxnqtzB/ZPf9tXYseHtH24rvYVhggEdhGR6QawtWLNnX2LYZ94nvCtwSz3HaR3dVf61MWuiQoyx4ch/OpBRTcxyQvpPhSK+6L55t0rHEOrZN2e37KdpajtJaSCjA4/ZVWzs49bHOTJPSFVKTe3EE0lpELuB31Wrm5JNJc3JJoGWWvne7u5N3J5rdvSHoNbWjHBZZao2uGuIjBjjOWO4nspNcNcQmYoj1uZ7KoVpZSXEgRFZ3c4AAySTyrseGeGc8ZcsdPSGO1teT7FO7iKB5pAAGd3IAAySxPAAc62vUXyaraoJZgGnI8RGCOA7W7W9A7TKeT7ycJZIJJcPcMN54iMHiqfe3Pw43Ccbq9fSnDhWtyzXXGx3HFZ29uGLA95x6q1LXGTqtWWxy4uFHInZ9e776tVhYtXC5wBxomTUJ9nIFX7Q+iwu4jv/nVjWyXG8UGDXuqjpyqDubAqd4rd9MaOU5zVC03owZO6gzpkrnFS19ZYJqMdaBulFJSig+xtAf4S2/0If+JKMO/dy5/yoHQR/wC1tgPkIPR8Elc6f04lnD0jAsSQkca+fLIxwqJ3k8TyGTQC6zaceEJBbgPdz5WJTwQDzppOyNPad3bRegNBraxbCkuzMZJJG86WRvPdj38hyGBQmrOgni27i4Ia7uMGQjzY1HmQR9iL7TvqdoIyDVu3S4a4WJRK3xuQPNlHBWPMj+dSdepHbHieFRERHZna9r/enn0+RHOdw9PcP517oxy3d43GlRcff403d3SRI0kjBURSzMeAAGSalgpmv2jIAqbEEbXs7dHbtHmKUNxaRmjIJVBvOd3Cu7DUu4towtpdqd+2yTx7jI2NthImJFyR8baojVK1e4lbSM6kGVdi2Q8YrfOQcftScT3eNWxkB4/36aJVm21juYMi8tJQo/zbfFxH/uC4kA8V9dTejtOwTjMUqP2gHDDxQ4YeqigCO/x3H10Fe6HguD8LErEfGIw+e5xht3caCQJIGcZNKkgPjj01Ex6Gli/UTsR+xP8ACDwD+cPXRC3r8JYiP3oztDxwcH7aISROBk8BXFoM5Y8W3+jlQzTB8KrZB3nlgDkc0Vc3KxoWbcBj1ncAO8nAoAtN6XWFd5A4ZOeGeFVq6uiaav7vpSSwDDaGM43vyI/dXdg926gjcDGcjHHNeJ8em18tes8fs7mhjiIn3OSTVRtcNcdjMUR63Mjl/WuNb9cMZihPW4E9n9ap+i9Ey3UqxxqXkc4AHtJPIDiSdwrLw3wznjLlj9IW7Oz5fsU7m7DR0lzKqRq0jucADeSf758BX0F5P/J3HYJtth7hh1n5KD8SPu7Tz8N1P6h6gR6PjycPO468nZz2I88Fz6TxPIC2167Hj46y4V78uCKDvDuNGNUfftgGrlbOtdJtxrKb6Uh8jiDkfaK0TXS63msx0jJvoNr0XIJIo5V4FVP0uI9tFyXeBVN8m2m9q1eInfEef7LHI9pYVMaRvAWzwoHL+4yN9UvSk4/v+++pbSekcDGf731UdI3eTQROkyCTUFON9SV3LUbKaAfFKVruNM13JHwoPpC0ub+xso5jJb3NusMTsJR0EqL0a7hIuVfiAMjJ3ULonWeJ7z3TpESWzAAWiTI4iRHALSCTGDI3acYHDuJ1chbSa27uCLG1SIIhGPdM8caqzsOcaMMAcz6avs0QdSrgMp4qwDA+IO41KXNvcK6hkZXU8GUhlPgRupyqxceT6AMXtmlspOO1bOVU/wAUR6p9lNmfSlt5yQ38Y5x/AT470PUY+FQLWTiuUHM8fsFVyw19tZXEcjNbSD/KuVMTZ7ieqfXVlB3Z5Hge3wNEPVTdPN+kLsWSZNvblZLsjg7f5VvnxyW8O6pXW/WBraJVhG1czsIoE7XbcXI/ZUHJ9FParavraW6x72c5aRzxkkc5dz4nh3AUSllQDgMeHq3V1XqQmiHmPIcT/ea6CDGK4jHM8T7ByFOig8F/s/zpWYYO1wG/fSihLxtsrEPjb2/hH8zQLZ2+0C5G9jkdw5VXNbdKAssIOQpBbfv7CfAcPE91WDTekegiJXziMKO/+n8qzLSOmCgDEneSx57XMAZ5bs+s8xWtnv08sNjDTmfNKQ0lfBFAXjw353Y34x48RxO4dtUDWLWCV2ZVYccM+7q8NwI85hvHYN+7NOSaQnvJejtw7MdwC5zjngjeM5OTnxq6areRcDD3rbXA9Ch3duHf7l9dV0wRP3o5Z2ycdmW6D1XuLyQJDG0hPFt4Ve934KPt5A1v+o2okWj4t2HmcDpJMceeynYg9vE91hsrGOFBHEioi8FUAAej76eL1s1xxVr2vMlpCaZe5A50FcaYReLCrGA92qM0jINk1D3+ukKfGFVDTPlIXeFoILXZ8Oazq9lqe09rEZjVYmfNBKapaYMFwN+FkBjbwbcD6Dg1fby93D+9/DjWSstWTRmsuVEcvHgHPs2u/voJW/vCar95NUleIaiZ46ACahZFoieYCnRCCMjxoB7WKnLtMY9P3U9HHimrw8PT91B9ZatqBZ2wUAAQQ4A4D4JakaiNXLYi3tiG6vueHq/+Jf8A+1L0Hq4c53evw/maV3x4nhSouPvPbQD3+jIp02Jo0lX9l1DAeGeHoqsXepq2iPLaXctkqAuysemtwAMnMb7x6DVwqlayO2kLoWER+Bh2ZLthwJBBjt8jmTvP9KJhAaB0tdPONI3NpLcJ0YSJrcD4Jd5ZxATtdcHOc5we+r5obXC0ujsxTKX5xvmOQdxjfB9WaloY9lVGAMADCjAGBgADkKjtM6sW12Ph4Uc8mxhx4OuGHronmJShpvie4e0/0qqHVq8tce4rwuvKC8BkUDsWUdZRXcWujW+FvrWW25dKnw0B79tN6+kURx7LaK6FCaP0lFOu3DIki9qMG9eN49NFiiCSyhVJJwACSe4caC0VJlXnkwu3lt+4Ki8MnkMDPooLTcxkeO2Xc0h2pCPixKc7/H7q41z0RPcW4t7YqiuQsjMcYjA80ADJyccOQxzolmGnPKmtxNKhBVQ5EJA86Mbhtc9onJ/3Acqk9BeT65viJLrMEJ3hSMSuOXVPmDx9Rq46q+TG0sismyJpxv6WQA7J/wDjXgnjvPfVqmulUZJAqv4cc8s/iTxwE0Lq/BaR7EEaoOZHnN/E3E0ZLOBxNU/WHylW9uCA20ewVl+sXlalkyE6o7qsVtk0rrbDCOsw9dUjTHlaRchPtrG77WOWQ5LE+mox5mY86DSNI+VOVicHAqvXeusz8XPrqrrAxoqHRzHlQFS6ZduZphrgnto611ekbHVPqqctNSZDyPpFBVOjJpRZk8q0ez8nrHlipm18nQ5igyEaMY8q5fRLDlW4xagIOVLLqMmOAoMIaaWMYDMB2Z3eo0FPdOeLGtN1t1N2AWArOLy22SaCPNdxTFTurzLTZoDlv+2m57kHFC16g+vdAXZW2thIMAww4ceb+qTAb9k+O6pctgZoDQAzaW/fBD/xJSiBlOY96D4hPtQ8vA7vCgMReZ4/YOyu6at7pX4cRxB3EeIpbi4WNGdyFVAWZjwAAySaCG1w1iNpCOjG3cTMIoI+bSNgZx2LnJ9FO6qauiztxGTtyMTJNIeLyt5xz2DgPDvqA1PzfXUmkJVYKB0dqjDckR4yfxvvPgT3Vd6Jnp0erxNerht5xyHHx5D7/VRD0Y5nn7BXZHt4/wBaWkoIG91HtnfpIw1tL8pbt0Z9Kjqn1UNPPe2oYu0d3Eg2mb9TMFG/fjqtw8as7HsxnlmqrrdcNO8Fgh60+HmI+LEhyfWR7BRMONUtOxSSzSzOEmmYbKv1QIx5oRjuP9KuYNCS6OiZBG0asigKFYA4AGBjs4UFHoExf4eVox+w/Xj9R3igk7pm2erxqkawavXk+cPgdgNWgaUkQ4miIA+PHl19I4ipC2ukkGUYN4H7Rxohid35IblzksM+NC+8pPzIrfMV7ZoMJj8i8mN5FEx+Rtu0VtuxSdHQZLaeSQDianbPybRLxGfGr7sV7YoK3b6pxrwUUfHodByqV2a9s0AK2IHKuxbDsovZpNmgG6CmpLejcVyVoKnrBocPGRjkawrWfQxjdt3Ovpe4t8is3141W2wWUUGCTxYoZhVm0pogqSCKhJbU0AVeoj3Oa9JbkYoPqDU/XK1uIIIUlCyLFErJJ1Gysaghdrzs45VaJbhUKqdxO4D7+4Dtqtx6nWl3Z2/TQqW6CHEi9WQfBJ8cbz6aiLzV2/slzb3Au4QRiG5OHHIBJM/f6KnonovVxaBt+9WHBhxH8x3GqPrHeNe3K6PLAQxsr3cq5AI4xw/ukkbxw9VBXPlQaCKRHilhuQuzHHKu7bZsbXSYwVUb/wC81a9SdBJb2ijaErzfCzScekkfe2TzAzgf1qE9k7FEqqFUBVAAAHAADAA9Apygvc7R/q96/Jk8P4Dy8Du8KegulcHG4jiDuI8RyoxOSNjhxO4UqLgYrmPf1vV4f1rugWvUleoB75kRTJIcLGC5PYFG0fsqsagwtOZtISjD3TYjB+LAhwgHjgequNfrhrh4NHRHDXJ25iPiQIcnPjj2Vb4IFRVRBsqgCqByCjAHqoy7QdpWbArnNcg5PcPt/pRidTdQ8+jI3OcbLftJ1T7ONEZpQaAIiWPmJV7G6resbjTkekVzg5Q9jbvbwNPbZ35G7l/KkaMN2EdhoHjIAM10jZFRM8eyVVSRtnGzndgc6lVoOq9SZpaBK9Xq9QJSUtJQepDXqSg4ZaCvLIMCCKPNcMKDOtYNRVkJKiqRfeT5weFbtJEDQ0lmDyoMGXUJ88KD1i1U6FYt3nF/YE/nW+vo5ewVRvKhagC28ZvshoNA0Af+0tv9CH/iSjJoQwwwzWSaH8ptykMaCOAhI41BIkzgIoGcSd1He+nc/J2/0ZfzKC63+jFaPYuI47iLHxwOr4E7x6Krz6gyW/wui7l4gcN0EpLxNzGM7x6aiz5Urn5K3+jL+ZXvfTufkrf6Mv5lExPCYg8ocluQmk7ZrcncJogXhbv3ZK+2rNFNDdKHhkVwBnpIznwU93aDWfy+U+4ZSrQ2zKeIKyEHxBkqkaa000BW4tkW1kO89AZFU896s5HoxinPunpLfVuyhxLgdjjzT4/sn2UZmsa1e8rt5LD8Klu5G4ko4z/EFcD2UXD5TrlH2Vjg2SM4IlIH8Pwm4d1GLVp5wi5OewAAkkngMCmRpJBE0rHZRAxYnkFGWwedZz76dz8nb/Rl/Mqv65+UO4lteh2IUSR1VthXBK5zs73O4miYX3UC3ad59IyjrXLFYgfiwIcLjszj2VdKyq28pU8aKiQ24VFCqAsu4AYA/WU576dz8nb/AEZfzKEzy06RsDv4DxpY1wMVl3vo3Of1VvuH7MvP/wAlde+nc/J2/wBGX8yiGpZpl51Ylc44Vmfvp3Pydv8ARl/MrlvKfcHf0Vvkfuy/mUGoNIV7xzpdn9k4PHFZXF5VLn5O335+LL+ZXfvn3AOeit84PKX8yg0CCXpLp+YiAT/cfO++pkVi+gvKTcIjERwEszMSRJkkn/UqU99S6+Tt/oy/mUTLVc0uayn31br5O3+jJ+ZS++rdfJ2/0ZPzKIarSGsr99W6+Tt/oyfmV731br5O3+jJ+ZQapSVlnvq3Xydv9GT8yk99S6+Tt/oyfmUGp0hrLffUuvk7f6Mv5lJ76lz8nb/Rl/MoNSrkisvPlUufk7f6Mv5lJ76lz8nb/Rl/MoNPNckVmPvp3Pydv9GX8yve+nc/J2/0ZfzKDS2WqB5VhutfGf7IaCPlSufkrf6Mv5lVfXfXmacQ7aRDZ6TGyH+N0ec5c9goP//Z"/>
          <p:cNvSpPr>
            <a:spLocks noChangeAspect="1" noChangeArrowheads="1"/>
          </p:cNvSpPr>
          <p:nvPr/>
        </p:nvSpPr>
        <p:spPr bwMode="auto">
          <a:xfrm>
            <a:off x="63500" y="-866775"/>
            <a:ext cx="2562225" cy="1790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27654" name="AutoShape 6" descr="data:image/jpeg;base64,/9j/4AAQSkZJRgABAQAAAQABAAD/2wCEAAkGBhQSERQUExQUFBUUFxUVGBcVFxUXGBgYFRQVFBQXFRYXHCYeGBwjGRUVHy8gJCcpLCwsFx4xNTAqNSYrLCkBCQoKDgwOGg8PGikkHyAtLCopMCwsLCo0MiopLCksLC0pLCwsLCwsKSwsKSkpLCksLCksLCksLCk1KikpLCwsLP/AABEIALwBDQMBIgACEQEDEQH/xAAcAAABBQEBAQAAAAAAAAAAAAAEAQMFBgcCAAj/xABMEAACAQMABgUFDAgFBAEFAAABAgMABBEFBhIhMUETIlFhcQcygZGhFBcjQlNUkpOxwdLTFTNSYnLR4fA0Q3OCsxYkg8JjRKKyw/H/xAAbAQEAAgMBAQAAAAAAAAAAAAAAAQMCBAUGB//EAC0RAQACAgECBAMJAQEAAAAAAAABAgMEESExBRJBUROB8CIyQmFxocHR4ZEU/9oADAMBAAIRAxEAPwDQNWdWoBawFoYXJhiOTDFzjU/s5J7ySalDoC2+b2/1MX4a9oJgLS3z8hB/xJRPTDnlT2EbvXwProBf+n7Y8ba38Ohi/DSnV+2+bwfUxfho7J8fD+tcTs2OoBk824L2kjifDn2jjQB/oC3+bW5/8MQ/9a9+g7bnbQD/AMMX27NPC0ccJnP8axsP/tVT7aGJnRsAq4J7HUb+QOHI9eN/qBwaAtvm9v8AUxfhpf8Ap+2+bW/1MX4a5F7ID17d/wCKMo/sDbR9Xory6chyVMoRlxlZAyEZGRnpApGRvoOv0BbfNrf6mL8Ne/QFt82t/qYvw0XFLtDKkMO1SCK62x4eO6gC/QFt82t/qYvw179AW3za3+pi/DR9eoAP0BbfNrf6mL8Ne/QFt83t/qYvw0fXqAD9AW3ze3+pi/DS/oC2+b2/1MX4aOFKKAD/AKftvm9v9TF+Gl/6ftvm1v8AUxfho+lNBHHV62+bW/1MX4ai/wBC24JHueDccfqYvw1ZaiNILiQfvD2jiPVg+ug4h0Hb/N7f6mL8Nek0Fb/N7f6mL8NGwcK6loIgav25Ofc8GP8ARi/DTw0JbfN7f6mL8NFFsCmeloGzoa2+b2/1MX4aEutGWw/+nt/qYvw0VJPioe+u6Dg2dvn9RB9TF+Gjxoq32P8AD2/1MX4ag1n31NLONigrd9aQJIfgYfqo/wANPRwQH/Jg+qj/AA01p/eMjiPsqDgvyDQWKSzgx+og+qj/AA0MbSH5GH6uP8NCe7s865e5oHJrWHlDD9XH/KqvrnaxgQ4jjG+TOEQZ3R9gqcNzvqu64T5EXjJ/+ug2PR1+FtbbO8GGBerssN8SAbSnB9VT5swMLthS2cAbgcccKxOcCqwYf+ytMnPwdtjIGR1E5ipHWzVU3c1nJ0oiW2l6Vt2WbBRgqnOFzsYJ7DQN3+kjFOLfqxtIu10mMDZyR1FOQX49w4nO4GYtoAihVzjvJJJJySSeJJ35qqaS0vFcabs4kKSCJLjpNwYbTJkLnhkbAPcT20VpvWhRfwWMSvttIrSsNkKE6NnKg5zncvAc6CybPo8K9v8AH2U0ZZvdPR9Cvufo89LtDPSZ83ZznGOePTUNoK+keK9ETJLcQTzRIsh3AIR0YbG/eM9mTuyMZAH3ukG2uiiHwhALMRlYlPB3xxJwdld2cb8AE0VY2qxpspkjJLEnLMx85nPNj/TcABVVudYna6tEEL28ryqLhGVQrZAG0CCdvhgN2eFTLaQb9LCDdse5TJjHxulC/ZQGy6IhY5MSZ7QoVvpLg+2uG0bjzJZ07tvpB6pg9R+rGlXmvdIRvvWF41QdgbpM/wD4ihpdaOn0Vc3KL0LQCbG/OOhO45xzXj4mgI0ldT2yhtpJSxCqvRlWdz5salHxk79+xgYJOANxMWlZd2YQx7I5Y3PeMSdEftqH0zpll0bYXAA6SQ2u8gbQ6aMdJg8s8DUlp+7b9IWUAwElEzPu3kRoWAB78Y9NAUdPxr+sEkXfJG6r9Mrse2i7bSEcgzHIjj91gfsNJDJN7oeIwqtuEBWUMAS/VyuyDkcTvx8XvqB1dJktZZUSGe7ilnjBcKDmOQqqlsZGUweI3tyoLFLdKrKpO9zgeNM3ml44pViZsOwBA7iSPuqqSa2j9I2q+55kkl+BkjlwFQkowmQDIOzhhtDGQw30uuFz0ulbG12Au8StJ8YoFlJj3DIHU45+NQXcGlqLh04HvpLLowAkKy7YPHJAIxy84b+6gNWtISvBdbJWW4hmmiAc4HwZwmezaG/08aCx0xeR5U+v1VU9Ka0ylogkMkUo3SxuBg5A3oQTtDOcHmKtayFoskYJFAxb8KSc7q4t2/v+/TXFzLQMzSUH01PzNzqOnk30DlxPURdy0/NPUTe3XfQNy3OKJsdLg7iard3dUEt8VOaC2aRnG/sqqST4Yijf0uHGCd9Ql62GzQSC3ddPeVDrcV57mglDec6hdZrkER/7/wD0rl7mojTFxnZ/3f8ArQbz0jzWlpjKQqlvvOQ0pCJnHNI+/i3LA3sL5XdmT3IoYN1pM4IPHY44qf1b0zby29vGJIy4hhBQkBsiNR5rb6Nn1eiZgzIMjhuoIDVzQENtcQOoC5Rsk7uKEVC6UugmsCy5ygKZYbwAYgpO7szWjPaKQAQN3CoHSFlEkgSKNZLmQEqD5qLwMspG8IDy4sdw5kB7SugkkuzdTXIFt0QGws0kfXB87KMBjAPiTwqC1M0faubmWzkeK56STBdz11LbSF9oEuN+N+cEVOpqHb7PWG27HaeRgNp25k43Acgo3AYAoyDVS3RdkIKCC1303Ek+jtqRTLFOjSmMghUICyZG/ALYOOOFqauEhTSSXL3MQ27cwohIyTt9IX2trGzgY4cTxpuHUq2VtrYFOXeqkEpG0gwO72UEVqDPt6R0sR5vSRYIIIYZm3gg0PpA29joaZBcRyifpShBXrmZsAKMnOFIz4GjdBOLa5uUgh20UIHcNshZFyREOqdpsNk/s5A4nFQGrWoQLydPGuySSAQNwOcbqCXVIbrQ9ntTpEsPuZnLYJzANl0xnicHHor2tGnoU0po6TpFZAJ1ZlYMF6RdgFiDuGSPQDR83k9syuysZj74neP1hTsn0g0H/wBAiLHRSK2DuWeJHz/viMZHic0BWkdBxm7lu7m5xbMi7CLPImGAAY9RgDuU4Azna4bt8RqXbQyRSyWcrRXG2wKyP1SNslC6kHaBU8d+/NFXOrjbuls0k/et5VJ+rmCEeAZqjugs5pliK9BBCcydKux0k4PViLHqgJ5x37yV4igL110zCL/RzB0LxSfCsuCFRim5iOAyCccqXXJ0g0nY3pkQpkRMBvKgrIOkyOK9f2VL2WqVoDtqqtzyN6+gjcaLn1VgkIJVTjhuH3UDa2UcV7LfvPEIngWMbxxUhidrODuUYA376rWp8cVw11cW8rRXTSyHZZ8Iyly8ZZNnrDBI54Oas11qdbvgFBgU/DqnbquyqCgrPlD0yAbZY3Rp0Yl+jOcAgBh3ZYZwf2auFk5aBS3EgZoG11Lt0fbCDNSt4dlDyoIstj+++o+8ucDfTl3cAZ4VWdM6WAzvoJyO8DDj3j7xTNyM1UNE6xAyFM7+K1Yvd4I+3P8AKgBvZsVAXd5UzpEgiqpfHBoGbqeoq4uqcuZqi7ieg7N+QeNPm/LDJOeVQ0j07aEscUEr7oxXLXIoY9tDSTUBEs1RukJM7Pp+6nTPQd4+cen7qD6p0bYxy2dsssSSL0EPnKH/AMpORGR6K5GrSLgwSzQDsjkbZ7gEfaQfRp3QauLW2K7x0EPVO7/KTge3xrrS2lejCKqbdxLujiBwd3nM7DzY14s3gBkkCghtIaWu7dkjDRXEj52VkjKEKDhpHkibZCLuySgyTsjeaf0RPJbhjNbTvJIdqWeLYnDsNw6qESKi7wqBMKO/JMnonRJhDMzdLNKQZZCMFiOCqPixrwVOXeSTR0aqCcDBPdjONw8alAG11ltpG2VmQP8AsOTHJ9XIFb2VJ01d2aSrsyoki9jqrj1MDUSdVok/UNNbE/ISsE8TE+1Hj/bUJTLHl6+7+tQ2m9JPtra2xAnkG0XxkW8WcGZhzY8EU8W38AaA0tfXdp0YSWK6eV9iOKSLYldjvY7cTBdlR1mJQAAcd4rnQc0lorG5trhpZW25p4gtwHbgDsxnpFRRuVdjqgeJMiw6P0elvEkUanZXd2sSTlncnixOSW5kmilXAqMstYLWZ8JNGZOGwTsSDuMb4f2VXdb/ACirBmK32ZJeBfiiHs/fbu4DnnhWFrRWOZbGvrZNi/kxxzP13XI3KhtjaXa2dvZyNrZzjaxxxnnXSDmfR3D+dYndWN9BsXr9IrM2ekJywPLbHIHgAdx4d1aNq9r9DPbvJKyxPCheVeWyvF05kHhjiCQOYJqx5otPExw3dvw2cOOMmO0Wr2mY9J/pIayaVeNUhgwbm4JSIHgoAzJM37qLv8cCjNF6OS2hSGPgo58XY72d+1mOT6aitV7R5Ge9nUrLcACOM8Ybcb44/wCJvPbvI7KndvvwTwDDd66vcoC2hYSciMIeO0mVJ7eshBNERWTrvWViOQcBx69ze2iETfwI57uFPrQNIzjzlU96nHsb+dPK2e0eIroV6g9Qmkx8G3royuJY8gg8xj10Gc6d0lsg+qs605pnO6rhr3avETnPceRA51D6r6lmRhNON3FUPPsZx9g9dae5uY9TH58k/p+a7FitltxATVLVN5SJ5cqo3ou8E7vOPYOzto260l0UjRk7xwJ5jsOeNXp8AYFZ3r3o4nrjlXmdDxfLl2Zm89J7R7OtfSrOLiO8HJNMd+/sP3Go68uaqEWm3Q4brDv40SNPKeZWvYRaJcSYmBly9Rsi5OACTXm0knNs+mkGmEXhWSD0OiCcEn0VKJZog4/399QEusI5UJNp1jQTN5IBwqJmmFR8ukGPOmGkJoDnuRQ0s+aYzXhQfWkGmhDZ2qqpkmkhhWKIHBdhCmSW4Ki8WY8B3kAn6H0QYtuSRuknlwZZMYGB5scY+JEu/A8Sck1lermtNz0YMEHTTtGiNKVaTZjRRsRxoBsxoAM4Octknlhi9ku7mJne5WQpxt+l2ZAOZ9z4G4eGaonPH4YmXWx+F25j416059Jnmf8An+ttpCM8azPUbyhbOzBdN1eCSsfN7FkP7PY3Lnu4aYW3Z/v0VZS8XjmGpt6mTVv5L/Kfdwy44H0Hf/UUJpLSqW0TyzZCrxI3lidyqg4lidwHaaJmmVFLyMFVRkljgKBvOTVYsGe8nS8kRvc0efcsZG8nh7qdDvyd4Qchv4ms2okNXtGSFmu7kD3RKMBM5FvFnKwqf2ubtzbuFSkl6ER3lxEibyzMMY7fu7zwqP01rLb2yF3bDcAi+ex7Av2k7hWcS3N5pibZAxEhzgfq4x2sfjvj09gAqrJlivSOsujqaFs8fEvPlpHeZ/j3E6263NpBxb20W2pOASgaRyN/VyPg13Z5HtI4VM6C8mYjVWklZbjIYGMRssfYMSIwc9+Bw3dpsWrmrUFmmIxtSMMM7DDt3Y+KvcPbU2i4++sa45mfNfuu2N+tafA1Y8tPWfWf1+v6QE9neqhQ+5byMjZZZFa3cjsyu3GfUtZLpTRxSWUxxuqRSBGD7Eixybm6MuuUf07+RGa17WzTbQRrHDg3NwTHCDwU4y8rdiovWJ8KJ0Tq7FBai2xtpg7ZbeZGbfI797Hf3buys8mOLx+bX0t22rb3rPePf/UbqtrULxMMB0qjJQZBPLaTfvG/xGfA1Pq/fnsDeP8AfZWaaw6pNaPtJkxMeq3NT+yxHPsPPxq0auXRlQbE8iSKN8cmJlPLKF+vj/durHHefu27rdzVpEfGwdaT+y1omN3DPGnRQEcsy+fGr98bYP0H+4mnV0mh7c9hBB/lVzmREz2F15aYjm2uWBRNCY4JXq8ajtI6RC7hxrW2trHrY5yZJZUpN54gFrBBFJgOobZORnkfvqFkkA4V3c3JJoGWWvne7t33Mvnt29Ieh1teMdXpZqz/AF51lVVMa4LHj3URrhriIwY4zlz7KzZw8r82Zj4kk9nbXa8K8NmZjLk7eiva2opHkr3COcmmJQau8Wp5iTMo65G4fs9x76r+kNH8a9hWvDhWnlBGuTRL25FNGOs2BqvV0VpMUCV6vV6g9SikpRQfYmriBbS2AAA6GE4G4fql5CntJaIhuBieKOUcukVWI8Cd49FN6A/wlt/oQ/8AElH0Ga66+ToKpmtFOFHXiyW3DiyEkk949IqG1Y8oElqojdTMg8wbQBQdg2hgjsBIx21sHHwHt/pWX68auJLdOLNGeVEMlwiAbCZxs+EjAk7A4gZrVvjmk+ej0Gnu489P/Nt9vSfb5/z8p6DLzXCC/lSKdvc1opBk6bqi4lVt0HSDKBFOC3W624cKktZddorQbNuwlkI80ENEmRuLMPYoPjjnn9jrRcpbtao2Uc4A2dphtHeqdm0Twx4YzVq1b8lu1Ht3TPGWHVRNkMvYzkgjP7uPHsp8ab9KR1TPhuHTmcmzbmPwxHefr6n3itDauTaQl90XbOsbH9YRvfsWPdhV5Zxgcs1qujdGx20QjjGyi5Pr3kk8z31Ci10jbjCSw3aDgsydDJgcB0kOVPpSkTXML/ira4tgPj7PTQ5H/wAsOcD+ICrceKKdfVzdvdybM8dqx2iO0LGEzvI8O7+tM3t0sMbyO4VI1LMW4AAZO/j9tc2Gl4Z12oZY5QOJjdWx4gHI9NVLSarpG99zIx9zwbL3B5SSA7UVvg8QvnMOWMVa0B2q9q07vf3KlXnAWBG/ybcHaRezac9dvRViW1KjqN34P2eGO7vzXC3hXAkUjlkDKnly4Cilj7N399lA0y9ICkiZUjBz5p7fDfwqn32hGtZA0ZOxnqtzB/ZPf9tXYseHtH24rvYVhggEdhGR6QawtWLNnX2LYZ94nvCtwSz3HaR3dVf61MWuiQoyx4ch/OpBRTcxyQvpPhSK+6L55t0rHEOrZN2e37KdpajtJaSCjA4/ZVWzs49bHOTJPSFVKTe3EE0lpELuB31Wrm5JNJc3JJoGWWvne7u5N3J5rdvSHoNbWjHBZZao2uGuIjBjjOWO4nspNcNcQmYoj1uZ7KoVpZSXEgRFZ3c4AAySTyrseGeGc8ZcsdPSGO1teT7FO7iKB5pAAGd3IAAySxPAAc62vUXyaraoJZgGnI8RGCOA7W7W9A7TKeT7ycJZIJJcPcMN54iMHiqfe3Pw43Ccbq9fSnDhWtyzXXGx3HFZ29uGLA95x6q1LXGTqtWWxy4uFHInZ9e776tVhYtXC5wBxomTUJ9nIFX7Q+iwu4jv/nVjWyXG8UGDXuqjpyqDubAqd4rd9MaOU5zVC03owZO6gzpkrnFS19ZYJqMdaBulFJSig+xtAf4S2/0If+JKMO/dy5/yoHQR/wC1tgPkIPR8Elc6f04lnD0jAsSQkca+fLIxwqJ3k8TyGTQC6zaceEJBbgPdz5WJTwQDzppOyNPad3bRegNBraxbCkuzMZJJG86WRvPdj38hyGBQmrOgni27i4Ia7uMGQjzY1HmQR9iL7TvqdoIyDVu3S4a4WJRK3xuQPNlHBWPMj+dSdepHbHieFRERHZna9r/enn0+RHOdw9PcP517oxy3d43GlRcff403d3SRI0kjBURSzMeAAGSalgpmv2jIAqbEEbXs7dHbtHmKUNxaRmjIJVBvOd3Cu7DUu4towtpdqd+2yTx7jI2NthImJFyR8baojVK1e4lbSM6kGVdi2Q8YrfOQcftScT3eNWxkB4/36aJVm21juYMi8tJQo/zbfFxH/uC4kA8V9dTejtOwTjMUqP2gHDDxQ4YeqigCO/x3H10Fe6HguD8LErEfGIw+e5xht3caCQJIGcZNKkgPjj01Ex6Gli/UTsR+xP8ACDwD+cPXRC3r8JYiP3oztDxwcH7aISROBk8BXFoM5Y8W3+jlQzTB8KrZB3nlgDkc0Vc3KxoWbcBj1ncAO8nAoAtN6XWFd5A4ZOeGeFVq6uiaav7vpSSwDDaGM43vyI/dXdg926gjcDGcjHHNeJ8em18tes8fs7mhjiIn3OSTVRtcNcdjMUR63Mjl/WuNb9cMZihPW4E9n9ap+i9Ey3UqxxqXkc4AHtJPIDiSdwrLw3wznjLlj9IW7Oz5fsU7m7DR0lzKqRq0jucADeSf758BX0F5P/J3HYJtth7hh1n5KD8SPu7Tz8N1P6h6gR6PjycPO468nZz2I88Fz6TxPIC2167Hj46y4V78uCKDvDuNGNUfftgGrlbOtdJtxrKb6Uh8jiDkfaK0TXS63msx0jJvoNr0XIJIo5V4FVP0uI9tFyXeBVN8m2m9q1eInfEef7LHI9pYVMaRvAWzwoHL+4yN9UvSk4/v+++pbSekcDGf731UdI3eTQROkyCTUFON9SV3LUbKaAfFKVruNM13JHwoPpC0ub+xso5jJb3NusMTsJR0EqL0a7hIuVfiAMjJ3ULonWeJ7z3TpESWzAAWiTI4iRHALSCTGDI3acYHDuJ1chbSa27uCLG1SIIhGPdM8caqzsOcaMMAcz6avs0QdSrgMp4qwDA+IO41KXNvcK6hkZXU8GUhlPgRupyqxceT6AMXtmlspOO1bOVU/wAUR6p9lNmfSlt5yQ38Y5x/AT470PUY+FQLWTiuUHM8fsFVyw19tZXEcjNbSD/KuVMTZ7ieqfXVlB3Z5Hge3wNEPVTdPN+kLsWSZNvblZLsjg7f5VvnxyW8O6pXW/WBraJVhG1czsIoE7XbcXI/ZUHJ9FParavraW6x72c5aRzxkkc5dz4nh3AUSllQDgMeHq3V1XqQmiHmPIcT/ea6CDGK4jHM8T7ByFOig8F/s/zpWYYO1wG/fSihLxtsrEPjb2/hH8zQLZ2+0C5G9jkdw5VXNbdKAssIOQpBbfv7CfAcPE91WDTekegiJXziMKO/+n8qzLSOmCgDEneSx57XMAZ5bs+s8xWtnv08sNjDTmfNKQ0lfBFAXjw353Y34x48RxO4dtUDWLWCV2ZVYccM+7q8NwI85hvHYN+7NOSaQnvJejtw7MdwC5zjngjeM5OTnxq6areRcDD3rbXA9Ch3duHf7l9dV0wRP3o5Z2ycdmW6D1XuLyQJDG0hPFt4Ve934KPt5A1v+o2okWj4t2HmcDpJMceeynYg9vE91hsrGOFBHEioi8FUAAej76eL1s1xxVr2vMlpCaZe5A50FcaYReLCrGA92qM0jINk1D3+ukKfGFVDTPlIXeFoILXZ8Oazq9lqe09rEZjVYmfNBKapaYMFwN+FkBjbwbcD6Dg1fby93D+9/DjWSstWTRmsuVEcvHgHPs2u/voJW/vCar95NUleIaiZ46ACahZFoieYCnRCCMjxoB7WKnLtMY9P3U9HHimrw8PT91B9ZatqBZ2wUAAQQ4A4D4JakaiNXLYi3tiG6vueHq/+Jf8A+1L0Hq4c53evw/maV3x4nhSouPvPbQD3+jIp02Jo0lX9l1DAeGeHoqsXepq2iPLaXctkqAuysemtwAMnMb7x6DVwqlayO2kLoWER+Bh2ZLthwJBBjt8jmTvP9KJhAaB0tdPONI3NpLcJ0YSJrcD4Jd5ZxATtdcHOc5we+r5obXC0ujsxTKX5xvmOQdxjfB9WaloY9lVGAMADCjAGBgADkKjtM6sW12Ph4Uc8mxhx4OuGHronmJShpvie4e0/0qqHVq8tce4rwuvKC8BkUDsWUdZRXcWujW+FvrWW25dKnw0B79tN6+kURx7LaK6FCaP0lFOu3DIki9qMG9eN49NFiiCSyhVJJwACSe4caC0VJlXnkwu3lt+4Ki8MnkMDPooLTcxkeO2Xc0h2pCPixKc7/H7q41z0RPcW4t7YqiuQsjMcYjA80ADJyccOQxzolmGnPKmtxNKhBVQ5EJA86Mbhtc9onJ/3Acqk9BeT65viJLrMEJ3hSMSuOXVPmDx9Rq46q+TG0sismyJpxv6WQA7J/wDjXgnjvPfVqmulUZJAqv4cc8s/iTxwE0Lq/BaR7EEaoOZHnN/E3E0ZLOBxNU/WHylW9uCA20ewVl+sXlalkyE6o7qsVtk0rrbDCOsw9dUjTHlaRchPtrG77WOWQ5LE+mox5mY86DSNI+VOVicHAqvXeusz8XPrqrrAxoqHRzHlQFS6ZduZphrgnto611ekbHVPqqctNSZDyPpFBVOjJpRZk8q0ez8nrHlipm18nQ5igyEaMY8q5fRLDlW4xagIOVLLqMmOAoMIaaWMYDMB2Z3eo0FPdOeLGtN1t1N2AWArOLy22SaCPNdxTFTurzLTZoDlv+2m57kHFC16g+vdAXZW2thIMAww4ceb+qTAb9k+O6pctgZoDQAzaW/fBD/xJSiBlOY96D4hPtQ8vA7vCgMReZ4/YOyu6at7pX4cRxB3EeIpbi4WNGdyFVAWZjwAAySaCG1w1iNpCOjG3cTMIoI+bSNgZx2LnJ9FO6qauiztxGTtyMTJNIeLyt5xz2DgPDvqA1PzfXUmkJVYKB0dqjDckR4yfxvvPgT3Vd6Jnp0erxNerht5xyHHx5D7/VRD0Y5nn7BXZHt4/wBaWkoIG91HtnfpIw1tL8pbt0Z9Kjqn1UNPPe2oYu0d3Eg2mb9TMFG/fjqtw8as7HsxnlmqrrdcNO8Fgh60+HmI+LEhyfWR7BRMONUtOxSSzSzOEmmYbKv1QIx5oRjuP9KuYNCS6OiZBG0asigKFYA4AGBjs4UFHoExf4eVox+w/Xj9R3igk7pm2erxqkawavXk+cPgdgNWgaUkQ4miIA+PHl19I4ipC2ukkGUYN4H7Rxohid35IblzksM+NC+8pPzIrfMV7ZoMJj8i8mN5FEx+Rtu0VtuxSdHQZLaeSQDianbPybRLxGfGr7sV7YoK3b6pxrwUUfHodByqV2a9s0AK2IHKuxbDsovZpNmgG6CmpLejcVyVoKnrBocPGRjkawrWfQxjdt3Ovpe4t8is3141W2wWUUGCTxYoZhVm0pogqSCKhJbU0AVeoj3Oa9JbkYoPqDU/XK1uIIIUlCyLFErJJ1Gysaghdrzs45VaJbhUKqdxO4D7+4Dtqtx6nWl3Z2/TQqW6CHEi9WQfBJ8cbz6aiLzV2/slzb3Au4QRiG5OHHIBJM/f6KnonovVxaBt+9WHBhxH8x3GqPrHeNe3K6PLAQxsr3cq5AI4xw/ukkbxw9VBXPlQaCKRHilhuQuzHHKu7bZsbXSYwVUb/wC81a9SdBJb2ijaErzfCzScekkfe2TzAzgf1qE9k7FEqqFUBVAAAHAADAA9Apygvc7R/q96/Jk8P4Dy8Du8KegulcHG4jiDuI8RyoxOSNjhxO4UqLgYrmPf1vV4f1rugWvUleoB75kRTJIcLGC5PYFG0fsqsagwtOZtISjD3TYjB+LAhwgHjgequNfrhrh4NHRHDXJ25iPiQIcnPjj2Vb4IFRVRBsqgCqByCjAHqoy7QdpWbArnNcg5PcPt/pRidTdQ8+jI3OcbLftJ1T7ONEZpQaAIiWPmJV7G6resbjTkekVzg5Q9jbvbwNPbZ35G7l/KkaMN2EdhoHjIAM10jZFRM8eyVVSRtnGzndgc6lVoOq9SZpaBK9Xq9QJSUtJQepDXqSg4ZaCvLIMCCKPNcMKDOtYNRVkJKiqRfeT5weFbtJEDQ0lmDyoMGXUJ88KD1i1U6FYt3nF/YE/nW+vo5ewVRvKhagC28ZvshoNA0Af+0tv9CH/iSjJoQwwwzWSaH8ptykMaCOAhI41BIkzgIoGcSd1He+nc/J2/0ZfzKC63+jFaPYuI47iLHxwOr4E7x6Krz6gyW/wui7l4gcN0EpLxNzGM7x6aiz5Urn5K3+jL+ZXvfTufkrf6Mv5lExPCYg8ocluQmk7ZrcncJogXhbv3ZK+2rNFNDdKHhkVwBnpIznwU93aDWfy+U+4ZSrQ2zKeIKyEHxBkqkaa000BW4tkW1kO89AZFU896s5HoxinPunpLfVuyhxLgdjjzT4/sn2UZmsa1e8rt5LD8Klu5G4ko4z/EFcD2UXD5TrlH2Vjg2SM4IlIH8Pwm4d1GLVp5wi5OewAAkkngMCmRpJBE0rHZRAxYnkFGWwedZz76dz8nb/Rl/Mqv65+UO4lteh2IUSR1VthXBK5zs73O4miYX3UC3ad59IyjrXLFYgfiwIcLjszj2VdKyq28pU8aKiQ24VFCqAsu4AYA/WU576dz8nb/AEZfzKEzy06RsDv4DxpY1wMVl3vo3Of1VvuH7MvP/wAlde+nc/J2/wBGX8yiGpZpl51Ylc44Vmfvp3Pydv8ARl/MrlvKfcHf0Vvkfuy/mUGoNIV7xzpdn9k4PHFZXF5VLn5O335+LL+ZXfvn3AOeit84PKX8yg0CCXpLp+YiAT/cfO++pkVi+gvKTcIjERwEszMSRJkkn/UqU99S6+Tt/oy/mUTLVc0uayn31br5O3+jJ+ZS++rdfJ2/0ZPzKIarSGsr99W6+Tt/oyfmV731br5O3+jJ+ZQapSVlnvq3Xydv9GT8yk99S6+Tt/oyfmUGp0hrLffUuvk7f6Mv5lJ76lz8nb/Rl/MoNSrkisvPlUufk7f6Mv5lJ76lz8nb/Rl/MoNPNckVmPvp3Pydv9GX8yve+nc/J2/0ZfzKDS2WqB5VhutfGf7IaCPlSufkrf6Mv5lVfXfXmacQ7aRDZ6TGyH+N0ec5c9goP//Z"/>
          <p:cNvSpPr>
            <a:spLocks noChangeAspect="1" noChangeArrowheads="1"/>
          </p:cNvSpPr>
          <p:nvPr/>
        </p:nvSpPr>
        <p:spPr bwMode="auto">
          <a:xfrm>
            <a:off x="63500" y="-866775"/>
            <a:ext cx="2562225" cy="1790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27656" name="AutoShape 8" descr="data:image/jpeg;base64,/9j/4AAQSkZJRgABAQAAAQABAAD/2wCEAAkGBhQSERQUExQUFBUUFxUVGBcVFxUXGBgYFRQVFBQXFRYXHCYeGBwjGRUVHy8gJCcpLCwsFx4xNTAqNSYrLCkBCQoKDgwOGg8PGikkHyAtLCopMCwsLCo0MiopLCksLC0pLCwsLCwsKSwsKSkpLCksLCksLCksLCk1KikpLCwsLP/AABEIALwBDQMBIgACEQEDEQH/xAAcAAABBQEBAQAAAAAAAAAAAAAEAQMFBgcCAAj/xABMEAACAQMABgUFDAgFBAEFAAABAgMABBEFBhIhMUETIlFhcQcygZGhFBcjQlNUkpOxwdLTFTNSYnLR4fA0Q3OCsxYkg8JjRKKyw/H/xAAbAQEAAgMBAQAAAAAAAAAAAAAAAQMCBAUGB//EAC0RAQACAgECBAMJAQEAAAAAAAABAgMEESExBRJBUROB8CIyQmFxocHR4ZEU/9oADAMBAAIRAxEAPwDQNWdWoBawFoYXJhiOTDFzjU/s5J7ySalDoC2+b2/1MX4a9oJgLS3z8hB/xJRPTDnlT2EbvXwProBf+n7Y8ba38Ohi/DSnV+2+bwfUxfho7J8fD+tcTs2OoBk824L2kjifDn2jjQB/oC3+bW5/8MQ/9a9+g7bnbQD/AMMX27NPC0ccJnP8axsP/tVT7aGJnRsAq4J7HUb+QOHI9eN/qBwaAtvm9v8AUxfhpf8Ap+2+bW/1MX4a5F7ID17d/wCKMo/sDbR9Xory6chyVMoRlxlZAyEZGRnpApGRvoOv0BbfNrf6mL8Ne/QFt82t/qYvw0XFLtDKkMO1SCK62x4eO6gC/QFt82t/qYvw179AW3za3+pi/DR9eoAP0BbfNrf6mL8Ne/QFt83t/qYvw0fXqAD9AW3ze3+pi/DS/oC2+b2/1MX4aOFKKAD/AKftvm9v9TF+Gl/6ftvm1v8AUxfho+lNBHHV62+bW/1MX4ai/wBC24JHueDccfqYvw1ZaiNILiQfvD2jiPVg+ug4h0Hb/N7f6mL8Nek0Fb/N7f6mL8NGwcK6loIgav25Ofc8GP8ARi/DTw0JbfN7f6mL8NFFsCmeloGzoa2+b2/1MX4aEutGWw/+nt/qYvw0VJPioe+u6Dg2dvn9RB9TF+Gjxoq32P8AD2/1MX4ag1n31NLONigrd9aQJIfgYfqo/wANPRwQH/Jg+qj/AA01p/eMjiPsqDgvyDQWKSzgx+og+qj/AA0MbSH5GH6uP8NCe7s865e5oHJrWHlDD9XH/KqvrnaxgQ4jjG+TOEQZ3R9gqcNzvqu64T5EXjJ/+ug2PR1+FtbbO8GGBerssN8SAbSnB9VT5swMLthS2cAbgcccKxOcCqwYf+ytMnPwdtjIGR1E5ipHWzVU3c1nJ0oiW2l6Vt2WbBRgqnOFzsYJ7DQN3+kjFOLfqxtIu10mMDZyR1FOQX49w4nO4GYtoAihVzjvJJJJySSeJJ35qqaS0vFcabs4kKSCJLjpNwYbTJkLnhkbAPcT20VpvWhRfwWMSvttIrSsNkKE6NnKg5zncvAc6CybPo8K9v8AH2U0ZZvdPR9Cvufo89LtDPSZ83ZznGOePTUNoK+keK9ETJLcQTzRIsh3AIR0YbG/eM9mTuyMZAH3ukG2uiiHwhALMRlYlPB3xxJwdld2cb8AE0VY2qxpspkjJLEnLMx85nPNj/TcABVVudYna6tEEL28ryqLhGVQrZAG0CCdvhgN2eFTLaQb9LCDdse5TJjHxulC/ZQGy6IhY5MSZ7QoVvpLg+2uG0bjzJZ07tvpB6pg9R+rGlXmvdIRvvWF41QdgbpM/wD4ihpdaOn0Vc3KL0LQCbG/OOhO45xzXj4mgI0ldT2yhtpJSxCqvRlWdz5salHxk79+xgYJOANxMWlZd2YQx7I5Y3PeMSdEftqH0zpll0bYXAA6SQ2u8gbQ6aMdJg8s8DUlp+7b9IWUAwElEzPu3kRoWAB78Y9NAUdPxr+sEkXfJG6r9Mrse2i7bSEcgzHIjj91gfsNJDJN7oeIwqtuEBWUMAS/VyuyDkcTvx8XvqB1dJktZZUSGe7ilnjBcKDmOQqqlsZGUweI3tyoLFLdKrKpO9zgeNM3ml44pViZsOwBA7iSPuqqSa2j9I2q+55kkl+BkjlwFQkowmQDIOzhhtDGQw30uuFz0ulbG12Au8StJ8YoFlJj3DIHU45+NQXcGlqLh04HvpLLowAkKy7YPHJAIxy84b+6gNWtISvBdbJWW4hmmiAc4HwZwmezaG/08aCx0xeR5U+v1VU9Ka0ylogkMkUo3SxuBg5A3oQTtDOcHmKtayFoskYJFAxb8KSc7q4t2/v+/TXFzLQMzSUH01PzNzqOnk30DlxPURdy0/NPUTe3XfQNy3OKJsdLg7iard3dUEt8VOaC2aRnG/sqqST4Yijf0uHGCd9Ql62GzQSC3ddPeVDrcV57mglDec6hdZrkER/7/wD0rl7mojTFxnZ/3f8ArQbz0jzWlpjKQqlvvOQ0pCJnHNI+/i3LA3sL5XdmT3IoYN1pM4IPHY44qf1b0zby29vGJIy4hhBQkBsiNR5rb6Nn1eiZgzIMjhuoIDVzQENtcQOoC5Rsk7uKEVC6UugmsCy5ygKZYbwAYgpO7szWjPaKQAQN3CoHSFlEkgSKNZLmQEqD5qLwMspG8IDy4sdw5kB7SugkkuzdTXIFt0QGws0kfXB87KMBjAPiTwqC1M0faubmWzkeK56STBdz11LbSF9oEuN+N+cEVOpqHb7PWG27HaeRgNp25k43Acgo3AYAoyDVS3RdkIKCC1303Ek+jtqRTLFOjSmMghUICyZG/ALYOOOFqauEhTSSXL3MQ27cwohIyTt9IX2trGzgY4cTxpuHUq2VtrYFOXeqkEpG0gwO72UEVqDPt6R0sR5vSRYIIIYZm3gg0PpA29joaZBcRyifpShBXrmZsAKMnOFIz4GjdBOLa5uUgh20UIHcNshZFyREOqdpsNk/s5A4nFQGrWoQLydPGuySSAQNwOcbqCXVIbrQ9ntTpEsPuZnLYJzANl0xnicHHor2tGnoU0po6TpFZAJ1ZlYMF6RdgFiDuGSPQDR83k9syuysZj74neP1hTsn0g0H/wBAiLHRSK2DuWeJHz/viMZHic0BWkdBxm7lu7m5xbMi7CLPImGAAY9RgDuU4Azna4bt8RqXbQyRSyWcrRXG2wKyP1SNslC6kHaBU8d+/NFXOrjbuls0k/et5VJ+rmCEeAZqjugs5pliK9BBCcydKux0k4PViLHqgJ5x37yV4igL110zCL/RzB0LxSfCsuCFRim5iOAyCccqXXJ0g0nY3pkQpkRMBvKgrIOkyOK9f2VL2WqVoDtqqtzyN6+gjcaLn1VgkIJVTjhuH3UDa2UcV7LfvPEIngWMbxxUhidrODuUYA376rWp8cVw11cW8rRXTSyHZZ8Iyly8ZZNnrDBI54Oas11qdbvgFBgU/DqnbquyqCgrPlD0yAbZY3Rp0Yl+jOcAgBh3ZYZwf2auFk5aBS3EgZoG11Lt0fbCDNSt4dlDyoIstj+++o+8ucDfTl3cAZ4VWdM6WAzvoJyO8DDj3j7xTNyM1UNE6xAyFM7+K1Yvd4I+3P8AKgBvZsVAXd5UzpEgiqpfHBoGbqeoq4uqcuZqi7ieg7N+QeNPm/LDJOeVQ0j07aEscUEr7oxXLXIoY9tDSTUBEs1RukJM7Pp+6nTPQd4+cen7qD6p0bYxy2dsssSSL0EPnKH/AMpORGR6K5GrSLgwSzQDsjkbZ7gEfaQfRp3QauLW2K7x0EPVO7/KTge3xrrS2lejCKqbdxLujiBwd3nM7DzY14s3gBkkCghtIaWu7dkjDRXEj52VkjKEKDhpHkibZCLuySgyTsjeaf0RPJbhjNbTvJIdqWeLYnDsNw6qESKi7wqBMKO/JMnonRJhDMzdLNKQZZCMFiOCqPixrwVOXeSTR0aqCcDBPdjONw8alAG11ltpG2VmQP8AsOTHJ9XIFb2VJ01d2aSrsyoki9jqrj1MDUSdVok/UNNbE/ISsE8TE+1Hj/bUJTLHl6+7+tQ2m9JPtra2xAnkG0XxkW8WcGZhzY8EU8W38AaA0tfXdp0YSWK6eV9iOKSLYldjvY7cTBdlR1mJQAAcd4rnQc0lorG5trhpZW25p4gtwHbgDsxnpFRRuVdjqgeJMiw6P0elvEkUanZXd2sSTlncnixOSW5kmilXAqMstYLWZ8JNGZOGwTsSDuMb4f2VXdb/ACirBmK32ZJeBfiiHs/fbu4DnnhWFrRWOZbGvrZNi/kxxzP13XI3KhtjaXa2dvZyNrZzjaxxxnnXSDmfR3D+dYndWN9BsXr9IrM2ekJywPLbHIHgAdx4d1aNq9r9DPbvJKyxPCheVeWyvF05kHhjiCQOYJqx5otPExw3dvw2cOOMmO0Wr2mY9J/pIayaVeNUhgwbm4JSIHgoAzJM37qLv8cCjNF6OS2hSGPgo58XY72d+1mOT6aitV7R5Ge9nUrLcACOM8Ybcb44/wCJvPbvI7KndvvwTwDDd66vcoC2hYSciMIeO0mVJ7eshBNERWTrvWViOQcBx69ze2iETfwI57uFPrQNIzjzlU96nHsb+dPK2e0eIroV6g9Qmkx8G3royuJY8gg8xj10Gc6d0lsg+qs605pnO6rhr3avETnPceRA51D6r6lmRhNON3FUPPsZx9g9dae5uY9TH58k/p+a7FitltxATVLVN5SJ5cqo3ou8E7vOPYOzto260l0UjRk7xwJ5jsOeNXp8AYFZ3r3o4nrjlXmdDxfLl2Zm89J7R7OtfSrOLiO8HJNMd+/sP3Go68uaqEWm3Q4brDv40SNPKeZWvYRaJcSYmBly9Rsi5OACTXm0knNs+mkGmEXhWSD0OiCcEn0VKJZog4/399QEusI5UJNp1jQTN5IBwqJmmFR8ukGPOmGkJoDnuRQ0s+aYzXhQfWkGmhDZ2qqpkmkhhWKIHBdhCmSW4Ki8WY8B3kAn6H0QYtuSRuknlwZZMYGB5scY+JEu/A8Sck1lermtNz0YMEHTTtGiNKVaTZjRRsRxoBsxoAM4Octknlhi9ku7mJne5WQpxt+l2ZAOZ9z4G4eGaonPH4YmXWx+F25j416059Jnmf8An+ttpCM8azPUbyhbOzBdN1eCSsfN7FkP7PY3Lnu4aYW3Z/v0VZS8XjmGpt6mTVv5L/Kfdwy44H0Hf/UUJpLSqW0TyzZCrxI3lidyqg4lidwHaaJmmVFLyMFVRkljgKBvOTVYsGe8nS8kRvc0efcsZG8nh7qdDvyd4Qchv4ms2okNXtGSFmu7kD3RKMBM5FvFnKwqf2ubtzbuFSkl6ER3lxEibyzMMY7fu7zwqP01rLb2yF3bDcAi+ex7Av2k7hWcS3N5pibZAxEhzgfq4x2sfjvj09gAqrJlivSOsujqaFs8fEvPlpHeZ/j3E6263NpBxb20W2pOASgaRyN/VyPg13Z5HtI4VM6C8mYjVWklZbjIYGMRssfYMSIwc9+Bw3dpsWrmrUFmmIxtSMMM7DDt3Y+KvcPbU2i4++sa45mfNfuu2N+tafA1Y8tPWfWf1+v6QE9neqhQ+5byMjZZZFa3cjsyu3GfUtZLpTRxSWUxxuqRSBGD7Eixybm6MuuUf07+RGa17WzTbQRrHDg3NwTHCDwU4y8rdiovWJ8KJ0Tq7FBai2xtpg7ZbeZGbfI797Hf3buys8mOLx+bX0t22rb3rPePf/UbqtrULxMMB0qjJQZBPLaTfvG/xGfA1Pq/fnsDeP8AfZWaaw6pNaPtJkxMeq3NT+yxHPsPPxq0auXRlQbE8iSKN8cmJlPLKF+vj/durHHefu27rdzVpEfGwdaT+y1omN3DPGnRQEcsy+fGr98bYP0H+4mnV0mh7c9hBB/lVzmREz2F15aYjm2uWBRNCY4JXq8ajtI6RC7hxrW2trHrY5yZJZUpN54gFrBBFJgOobZORnkfvqFkkA4V3c3JJoGWWvne7t33Mvnt29Ieh1teMdXpZqz/AF51lVVMa4LHj3URrhriIwY4zlz7KzZw8r82Zj4kk9nbXa8K8NmZjLk7eiva2opHkr3COcmmJQau8Wp5iTMo65G4fs9x76r+kNH8a9hWvDhWnlBGuTRL25FNGOs2BqvV0VpMUCV6vV6g9SikpRQfYmriBbS2AAA6GE4G4fql5CntJaIhuBieKOUcukVWI8Cd49FN6A/wlt/oQ/8AElH0Ga66+ToKpmtFOFHXiyW3DiyEkk949IqG1Y8oElqojdTMg8wbQBQdg2hgjsBIx21sHHwHt/pWX68auJLdOLNGeVEMlwiAbCZxs+EjAk7A4gZrVvjmk+ej0Gnu489P/Nt9vSfb5/z8p6DLzXCC/lSKdvc1opBk6bqi4lVt0HSDKBFOC3W624cKktZddorQbNuwlkI80ENEmRuLMPYoPjjnn9jrRcpbtao2Uc4A2dphtHeqdm0Twx4YzVq1b8lu1Ht3TPGWHVRNkMvYzkgjP7uPHsp8ab9KR1TPhuHTmcmzbmPwxHefr6n3itDauTaQl90XbOsbH9YRvfsWPdhV5Zxgcs1qujdGx20QjjGyi5Pr3kk8z31Ci10jbjCSw3aDgsydDJgcB0kOVPpSkTXML/ira4tgPj7PTQ5H/wAsOcD+ICrceKKdfVzdvdybM8dqx2iO0LGEzvI8O7+tM3t0sMbyO4VI1LMW4AAZO/j9tc2Gl4Z12oZY5QOJjdWx4gHI9NVLSarpG99zIx9zwbL3B5SSA7UVvg8QvnMOWMVa0B2q9q07vf3KlXnAWBG/ybcHaRezac9dvRViW1KjqN34P2eGO7vzXC3hXAkUjlkDKnly4Cilj7N399lA0y9ICkiZUjBz5p7fDfwqn32hGtZA0ZOxnqtzB/ZPf9tXYseHtH24rvYVhggEdhGR6QawtWLNnX2LYZ94nvCtwSz3HaR3dVf61MWuiQoyx4ch/OpBRTcxyQvpPhSK+6L55t0rHEOrZN2e37KdpajtJaSCjA4/ZVWzs49bHOTJPSFVKTe3EE0lpELuB31Wrm5JNJc3JJoGWWvne7u5N3J5rdvSHoNbWjHBZZao2uGuIjBjjOWO4nspNcNcQmYoj1uZ7KoVpZSXEgRFZ3c4AAySTyrseGeGc8ZcsdPSGO1teT7FO7iKB5pAAGd3IAAySxPAAc62vUXyaraoJZgGnI8RGCOA7W7W9A7TKeT7ycJZIJJcPcMN54iMHiqfe3Pw43Ccbq9fSnDhWtyzXXGx3HFZ29uGLA95x6q1LXGTqtWWxy4uFHInZ9e776tVhYtXC5wBxomTUJ9nIFX7Q+iwu4jv/nVjWyXG8UGDXuqjpyqDubAqd4rd9MaOU5zVC03owZO6gzpkrnFS19ZYJqMdaBulFJSig+xtAf4S2/0If+JKMO/dy5/yoHQR/wC1tgPkIPR8Elc6f04lnD0jAsSQkca+fLIxwqJ3k8TyGTQC6zaceEJBbgPdz5WJTwQDzppOyNPad3bRegNBraxbCkuzMZJJG86WRvPdj38hyGBQmrOgni27i4Ia7uMGQjzY1HmQR9iL7TvqdoIyDVu3S4a4WJRK3xuQPNlHBWPMj+dSdepHbHieFRERHZna9r/enn0+RHOdw9PcP517oxy3d43GlRcff403d3SRI0kjBURSzMeAAGSalgpmv2jIAqbEEbXs7dHbtHmKUNxaRmjIJVBvOd3Cu7DUu4towtpdqd+2yTx7jI2NthImJFyR8baojVK1e4lbSM6kGVdi2Q8YrfOQcftScT3eNWxkB4/36aJVm21juYMi8tJQo/zbfFxH/uC4kA8V9dTejtOwTjMUqP2gHDDxQ4YeqigCO/x3H10Fe6HguD8LErEfGIw+e5xht3caCQJIGcZNKkgPjj01Ex6Gli/UTsR+xP8ACDwD+cPXRC3r8JYiP3oztDxwcH7aISROBk8BXFoM5Y8W3+jlQzTB8KrZB3nlgDkc0Vc3KxoWbcBj1ncAO8nAoAtN6XWFd5A4ZOeGeFVq6uiaav7vpSSwDDaGM43vyI/dXdg926gjcDGcjHHNeJ8em18tes8fs7mhjiIn3OSTVRtcNcdjMUR63Mjl/WuNb9cMZihPW4E9n9ap+i9Ey3UqxxqXkc4AHtJPIDiSdwrLw3wznjLlj9IW7Oz5fsU7m7DR0lzKqRq0jucADeSf758BX0F5P/J3HYJtth7hh1n5KD8SPu7Tz8N1P6h6gR6PjycPO468nZz2I88Fz6TxPIC2167Hj46y4V78uCKDvDuNGNUfftgGrlbOtdJtxrKb6Uh8jiDkfaK0TXS63msx0jJvoNr0XIJIo5V4FVP0uI9tFyXeBVN8m2m9q1eInfEef7LHI9pYVMaRvAWzwoHL+4yN9UvSk4/v+++pbSekcDGf731UdI3eTQROkyCTUFON9SV3LUbKaAfFKVruNM13JHwoPpC0ub+xso5jJb3NusMTsJR0EqL0a7hIuVfiAMjJ3ULonWeJ7z3TpESWzAAWiTI4iRHALSCTGDI3acYHDuJ1chbSa27uCLG1SIIhGPdM8caqzsOcaMMAcz6avs0QdSrgMp4qwDA+IO41KXNvcK6hkZXU8GUhlPgRupyqxceT6AMXtmlspOO1bOVU/wAUR6p9lNmfSlt5yQ38Y5x/AT470PUY+FQLWTiuUHM8fsFVyw19tZXEcjNbSD/KuVMTZ7ieqfXVlB3Z5Hge3wNEPVTdPN+kLsWSZNvblZLsjg7f5VvnxyW8O6pXW/WBraJVhG1czsIoE7XbcXI/ZUHJ9FParavraW6x72c5aRzxkkc5dz4nh3AUSllQDgMeHq3V1XqQmiHmPIcT/ea6CDGK4jHM8T7ByFOig8F/s/zpWYYO1wG/fSihLxtsrEPjb2/hH8zQLZ2+0C5G9jkdw5VXNbdKAssIOQpBbfv7CfAcPE91WDTekegiJXziMKO/+n8qzLSOmCgDEneSx57XMAZ5bs+s8xWtnv08sNjDTmfNKQ0lfBFAXjw353Y34x48RxO4dtUDWLWCV2ZVYccM+7q8NwI85hvHYN+7NOSaQnvJejtw7MdwC5zjngjeM5OTnxq6areRcDD3rbXA9Ch3duHf7l9dV0wRP3o5Z2ycdmW6D1XuLyQJDG0hPFt4Ve934KPt5A1v+o2okWj4t2HmcDpJMceeynYg9vE91hsrGOFBHEioi8FUAAej76eL1s1xxVr2vMlpCaZe5A50FcaYReLCrGA92qM0jINk1D3+ukKfGFVDTPlIXeFoILXZ8Oazq9lqe09rEZjVYmfNBKapaYMFwN+FkBjbwbcD6Dg1fby93D+9/DjWSstWTRmsuVEcvHgHPs2u/voJW/vCar95NUleIaiZ46ACahZFoieYCnRCCMjxoB7WKnLtMY9P3U9HHimrw8PT91B9ZatqBZ2wUAAQQ4A4D4JakaiNXLYi3tiG6vueHq/+Jf8A+1L0Hq4c53evw/maV3x4nhSouPvPbQD3+jIp02Jo0lX9l1DAeGeHoqsXepq2iPLaXctkqAuysemtwAMnMb7x6DVwqlayO2kLoWER+Bh2ZLthwJBBjt8jmTvP9KJhAaB0tdPONI3NpLcJ0YSJrcD4Jd5ZxATtdcHOc5we+r5obXC0ujsxTKX5xvmOQdxjfB9WaloY9lVGAMADCjAGBgADkKjtM6sW12Ph4Uc8mxhx4OuGHronmJShpvie4e0/0qqHVq8tce4rwuvKC8BkUDsWUdZRXcWujW+FvrWW25dKnw0B79tN6+kURx7LaK6FCaP0lFOu3DIki9qMG9eN49NFiiCSyhVJJwACSe4caC0VJlXnkwu3lt+4Ki8MnkMDPooLTcxkeO2Xc0h2pCPixKc7/H7q41z0RPcW4t7YqiuQsjMcYjA80ADJyccOQxzolmGnPKmtxNKhBVQ5EJA86Mbhtc9onJ/3Acqk9BeT65viJLrMEJ3hSMSuOXVPmDx9Rq46q+TG0sismyJpxv6WQA7J/wDjXgnjvPfVqmulUZJAqv4cc8s/iTxwE0Lq/BaR7EEaoOZHnN/E3E0ZLOBxNU/WHylW9uCA20ewVl+sXlalkyE6o7qsVtk0rrbDCOsw9dUjTHlaRchPtrG77WOWQ5LE+mox5mY86DSNI+VOVicHAqvXeusz8XPrqrrAxoqHRzHlQFS6ZduZphrgnto611ekbHVPqqctNSZDyPpFBVOjJpRZk8q0ez8nrHlipm18nQ5igyEaMY8q5fRLDlW4xagIOVLLqMmOAoMIaaWMYDMB2Z3eo0FPdOeLGtN1t1N2AWArOLy22SaCPNdxTFTurzLTZoDlv+2m57kHFC16g+vdAXZW2thIMAww4ceb+qTAb9k+O6pctgZoDQAzaW/fBD/xJSiBlOY96D4hPtQ8vA7vCgMReZ4/YOyu6at7pX4cRxB3EeIpbi4WNGdyFVAWZjwAAySaCG1w1iNpCOjG3cTMIoI+bSNgZx2LnJ9FO6qauiztxGTtyMTJNIeLyt5xz2DgPDvqA1PzfXUmkJVYKB0dqjDckR4yfxvvPgT3Vd6Jnp0erxNerht5xyHHx5D7/VRD0Y5nn7BXZHt4/wBaWkoIG91HtnfpIw1tL8pbt0Z9Kjqn1UNPPe2oYu0d3Eg2mb9TMFG/fjqtw8as7HsxnlmqrrdcNO8Fgh60+HmI+LEhyfWR7BRMONUtOxSSzSzOEmmYbKv1QIx5oRjuP9KuYNCS6OiZBG0asigKFYA4AGBjs4UFHoExf4eVox+w/Xj9R3igk7pm2erxqkawavXk+cPgdgNWgaUkQ4miIA+PHl19I4ipC2ukkGUYN4H7Rxohid35IblzksM+NC+8pPzIrfMV7ZoMJj8i8mN5FEx+Rtu0VtuxSdHQZLaeSQDianbPybRLxGfGr7sV7YoK3b6pxrwUUfHodByqV2a9s0AK2IHKuxbDsovZpNmgG6CmpLejcVyVoKnrBocPGRjkawrWfQxjdt3Ovpe4t8is3141W2wWUUGCTxYoZhVm0pogqSCKhJbU0AVeoj3Oa9JbkYoPqDU/XK1uIIIUlCyLFErJJ1Gysaghdrzs45VaJbhUKqdxO4D7+4Dtqtx6nWl3Z2/TQqW6CHEi9WQfBJ8cbz6aiLzV2/slzb3Au4QRiG5OHHIBJM/f6KnonovVxaBt+9WHBhxH8x3GqPrHeNe3K6PLAQxsr3cq5AI4xw/ukkbxw9VBXPlQaCKRHilhuQuzHHKu7bZsbXSYwVUb/wC81a9SdBJb2ijaErzfCzScekkfe2TzAzgf1qE9k7FEqqFUBVAAAHAADAA9Apygvc7R/q96/Jk8P4Dy8Du8KegulcHG4jiDuI8RyoxOSNjhxO4UqLgYrmPf1vV4f1rugWvUleoB75kRTJIcLGC5PYFG0fsqsagwtOZtISjD3TYjB+LAhwgHjgequNfrhrh4NHRHDXJ25iPiQIcnPjj2Vb4IFRVRBsqgCqByCjAHqoy7QdpWbArnNcg5PcPt/pRidTdQ8+jI3OcbLftJ1T7ONEZpQaAIiWPmJV7G6resbjTkekVzg5Q9jbvbwNPbZ35G7l/KkaMN2EdhoHjIAM10jZFRM8eyVVSRtnGzndgc6lVoOq9SZpaBK9Xq9QJSUtJQepDXqSg4ZaCvLIMCCKPNcMKDOtYNRVkJKiqRfeT5weFbtJEDQ0lmDyoMGXUJ88KD1i1U6FYt3nF/YE/nW+vo5ewVRvKhagC28ZvshoNA0Af+0tv9CH/iSjJoQwwwzWSaH8ptykMaCOAhI41BIkzgIoGcSd1He+nc/J2/0ZfzKC63+jFaPYuI47iLHxwOr4E7x6Krz6gyW/wui7l4gcN0EpLxNzGM7x6aiz5Urn5K3+jL+ZXvfTufkrf6Mv5lExPCYg8ocluQmk7ZrcncJogXhbv3ZK+2rNFNDdKHhkVwBnpIznwU93aDWfy+U+4ZSrQ2zKeIKyEHxBkqkaa000BW4tkW1kO89AZFU896s5HoxinPunpLfVuyhxLgdjjzT4/sn2UZmsa1e8rt5LD8Klu5G4ko4z/EFcD2UXD5TrlH2Vjg2SM4IlIH8Pwm4d1GLVp5wi5OewAAkkngMCmRpJBE0rHZRAxYnkFGWwedZz76dz8nb/Rl/Mqv65+UO4lteh2IUSR1VthXBK5zs73O4miYX3UC3ad59IyjrXLFYgfiwIcLjszj2VdKyq28pU8aKiQ24VFCqAsu4AYA/WU576dz8nb/AEZfzKEzy06RsDv4DxpY1wMVl3vo3Of1VvuH7MvP/wAlde+nc/J2/wBGX8yiGpZpl51Ylc44Vmfvp3Pydv8ARl/MrlvKfcHf0Vvkfuy/mUGoNIV7xzpdn9k4PHFZXF5VLn5O335+LL+ZXfvn3AOeit84PKX8yg0CCXpLp+YiAT/cfO++pkVi+gvKTcIjERwEszMSRJkkn/UqU99S6+Tt/oy/mUTLVc0uayn31br5O3+jJ+ZS++rdfJ2/0ZPzKIarSGsr99W6+Tt/oyfmV731br5O3+jJ+ZQapSVlnvq3Xydv9GT8yk99S6+Tt/oyfmUGp0hrLffUuvk7f6Mv5lJ76lz8nb/Rl/MoNSrkisvPlUufk7f6Mv5lJ76lz8nb/Rl/MoNPNckVmPvp3Pydv9GX8yve+nc/J2/0ZfzKDS2WqB5VhutfGf7IaCPlSufkrf6Mv5lVfXfXmacQ7aRDZ6TGyH+N0ec5c9goP//Z"/>
          <p:cNvSpPr>
            <a:spLocks noChangeAspect="1" noChangeArrowheads="1"/>
          </p:cNvSpPr>
          <p:nvPr/>
        </p:nvSpPr>
        <p:spPr bwMode="auto">
          <a:xfrm>
            <a:off x="63500" y="-866775"/>
            <a:ext cx="2562225" cy="1790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27658" name="AutoShape 10" descr="data:image/jpeg;base64,/9j/4AAQSkZJRgABAQAAAQABAAD/2wCEAAkGBhQSERQUExQUFBUUFxUVGBcVFxUXGBgYFRQVFBQXFRYXHCYeGBwjGRUVHy8gJCcpLCwsFx4xNTAqNSYrLCkBCQoKDgwOGg8PGikkHyAtLCopMCwsLCo0MiopLCksLC0pLCwsLCwsKSwsKSkpLCksLCksLCksLCk1KikpLCwsLP/AABEIALwBDQMBIgACEQEDEQH/xAAcAAABBQEBAQAAAAAAAAAAAAAEAQMFBgcCAAj/xABMEAACAQMABgUFDAgFBAEFAAABAgMABBEFBhIhMUETIlFhcQcygZGhFBcjQlNUkpOxwdLTFTNSYnLR4fA0Q3OCsxYkg8JjRKKyw/H/xAAbAQEAAgMBAQAAAAAAAAAAAAAAAQMCBAUGB//EAC0RAQACAgECBAMJAQEAAAAAAAABAgMEESExBRJBUROB8CIyQmFxocHR4ZEU/9oADAMBAAIRAxEAPwDQNWdWoBawFoYXJhiOTDFzjU/s5J7ySalDoC2+b2/1MX4a9oJgLS3z8hB/xJRPTDnlT2EbvXwProBf+n7Y8ba38Ohi/DSnV+2+bwfUxfho7J8fD+tcTs2OoBk824L2kjifDn2jjQB/oC3+bW5/8MQ/9a9+g7bnbQD/AMMX27NPC0ccJnP8axsP/tVT7aGJnRsAq4J7HUb+QOHI9eN/qBwaAtvm9v8AUxfhpf8Ap+2+bW/1MX4a5F7ID17d/wCKMo/sDbR9Xory6chyVMoRlxlZAyEZGRnpApGRvoOv0BbfNrf6mL8Ne/QFt82t/qYvw0XFLtDKkMO1SCK62x4eO6gC/QFt82t/qYvw179AW3za3+pi/DR9eoAP0BbfNrf6mL8Ne/QFt83t/qYvw0fXqAD9AW3ze3+pi/DS/oC2+b2/1MX4aOFKKAD/AKftvm9v9TF+Gl/6ftvm1v8AUxfho+lNBHHV62+bW/1MX4ai/wBC24JHueDccfqYvw1ZaiNILiQfvD2jiPVg+ug4h0Hb/N7f6mL8Nek0Fb/N7f6mL8NGwcK6loIgav25Ofc8GP8ARi/DTw0JbfN7f6mL8NFFsCmeloGzoa2+b2/1MX4aEutGWw/+nt/qYvw0VJPioe+u6Dg2dvn9RB9TF+Gjxoq32P8AD2/1MX4ag1n31NLONigrd9aQJIfgYfqo/wANPRwQH/Jg+qj/AA01p/eMjiPsqDgvyDQWKSzgx+og+qj/AA0MbSH5GH6uP8NCe7s865e5oHJrWHlDD9XH/KqvrnaxgQ4jjG+TOEQZ3R9gqcNzvqu64T5EXjJ/+ug2PR1+FtbbO8GGBerssN8SAbSnB9VT5swMLthS2cAbgcccKxOcCqwYf+ytMnPwdtjIGR1E5ipHWzVU3c1nJ0oiW2l6Vt2WbBRgqnOFzsYJ7DQN3+kjFOLfqxtIu10mMDZyR1FOQX49w4nO4GYtoAihVzjvJJJJySSeJJ35qqaS0vFcabs4kKSCJLjpNwYbTJkLnhkbAPcT20VpvWhRfwWMSvttIrSsNkKE6NnKg5zncvAc6CybPo8K9v8AH2U0ZZvdPR9Cvufo89LtDPSZ83ZznGOePTUNoK+keK9ETJLcQTzRIsh3AIR0YbG/eM9mTuyMZAH3ukG2uiiHwhALMRlYlPB3xxJwdld2cb8AE0VY2qxpspkjJLEnLMx85nPNj/TcABVVudYna6tEEL28ryqLhGVQrZAG0CCdvhgN2eFTLaQb9LCDdse5TJjHxulC/ZQGy6IhY5MSZ7QoVvpLg+2uG0bjzJZ07tvpB6pg9R+rGlXmvdIRvvWF41QdgbpM/wD4ihpdaOn0Vc3KL0LQCbG/OOhO45xzXj4mgI0ldT2yhtpJSxCqvRlWdz5salHxk79+xgYJOANxMWlZd2YQx7I5Y3PeMSdEftqH0zpll0bYXAA6SQ2u8gbQ6aMdJg8s8DUlp+7b9IWUAwElEzPu3kRoWAB78Y9NAUdPxr+sEkXfJG6r9Mrse2i7bSEcgzHIjj91gfsNJDJN7oeIwqtuEBWUMAS/VyuyDkcTvx8XvqB1dJktZZUSGe7ilnjBcKDmOQqqlsZGUweI3tyoLFLdKrKpO9zgeNM3ml44pViZsOwBA7iSPuqqSa2j9I2q+55kkl+BkjlwFQkowmQDIOzhhtDGQw30uuFz0ulbG12Au8StJ8YoFlJj3DIHU45+NQXcGlqLh04HvpLLowAkKy7YPHJAIxy84b+6gNWtISvBdbJWW4hmmiAc4HwZwmezaG/08aCx0xeR5U+v1VU9Ka0ylogkMkUo3SxuBg5A3oQTtDOcHmKtayFoskYJFAxb8KSc7q4t2/v+/TXFzLQMzSUH01PzNzqOnk30DlxPURdy0/NPUTe3XfQNy3OKJsdLg7iard3dUEt8VOaC2aRnG/sqqST4Yijf0uHGCd9Ql62GzQSC3ddPeVDrcV57mglDec6hdZrkER/7/wD0rl7mojTFxnZ/3f8ArQbz0jzWlpjKQqlvvOQ0pCJnHNI+/i3LA3sL5XdmT3IoYN1pM4IPHY44qf1b0zby29vGJIy4hhBQkBsiNR5rb6Nn1eiZgzIMjhuoIDVzQENtcQOoC5Rsk7uKEVC6UugmsCy5ygKZYbwAYgpO7szWjPaKQAQN3CoHSFlEkgSKNZLmQEqD5qLwMspG8IDy4sdw5kB7SugkkuzdTXIFt0QGws0kfXB87KMBjAPiTwqC1M0faubmWzkeK56STBdz11LbSF9oEuN+N+cEVOpqHb7PWG27HaeRgNp25k43Acgo3AYAoyDVS3RdkIKCC1303Ek+jtqRTLFOjSmMghUICyZG/ALYOOOFqauEhTSSXL3MQ27cwohIyTt9IX2trGzgY4cTxpuHUq2VtrYFOXeqkEpG0gwO72UEVqDPt6R0sR5vSRYIIIYZm3gg0PpA29joaZBcRyifpShBXrmZsAKMnOFIz4GjdBOLa5uUgh20UIHcNshZFyREOqdpsNk/s5A4nFQGrWoQLydPGuySSAQNwOcbqCXVIbrQ9ntTpEsPuZnLYJzANl0xnicHHor2tGnoU0po6TpFZAJ1ZlYMF6RdgFiDuGSPQDR83k9syuysZj74neP1hTsn0g0H/wBAiLHRSK2DuWeJHz/viMZHic0BWkdBxm7lu7m5xbMi7CLPImGAAY9RgDuU4Azna4bt8RqXbQyRSyWcrRXG2wKyP1SNslC6kHaBU8d+/NFXOrjbuls0k/et5VJ+rmCEeAZqjugs5pliK9BBCcydKux0k4PViLHqgJ5x37yV4igL110zCL/RzB0LxSfCsuCFRim5iOAyCccqXXJ0g0nY3pkQpkRMBvKgrIOkyOK9f2VL2WqVoDtqqtzyN6+gjcaLn1VgkIJVTjhuH3UDa2UcV7LfvPEIngWMbxxUhidrODuUYA376rWp8cVw11cW8rRXTSyHZZ8Iyly8ZZNnrDBI54Oas11qdbvgFBgU/DqnbquyqCgrPlD0yAbZY3Rp0Yl+jOcAgBh3ZYZwf2auFk5aBS3EgZoG11Lt0fbCDNSt4dlDyoIstj+++o+8ucDfTl3cAZ4VWdM6WAzvoJyO8DDj3j7xTNyM1UNE6xAyFM7+K1Yvd4I+3P8AKgBvZsVAXd5UzpEgiqpfHBoGbqeoq4uqcuZqi7ieg7N+QeNPm/LDJOeVQ0j07aEscUEr7oxXLXIoY9tDSTUBEs1RukJM7Pp+6nTPQd4+cen7qD6p0bYxy2dsssSSL0EPnKH/AMpORGR6K5GrSLgwSzQDsjkbZ7gEfaQfRp3QauLW2K7x0EPVO7/KTge3xrrS2lejCKqbdxLujiBwd3nM7DzY14s3gBkkCghtIaWu7dkjDRXEj52VkjKEKDhpHkibZCLuySgyTsjeaf0RPJbhjNbTvJIdqWeLYnDsNw6qESKi7wqBMKO/JMnonRJhDMzdLNKQZZCMFiOCqPixrwVOXeSTR0aqCcDBPdjONw8alAG11ltpG2VmQP8AsOTHJ9XIFb2VJ01d2aSrsyoki9jqrj1MDUSdVok/UNNbE/ISsE8TE+1Hj/bUJTLHl6+7+tQ2m9JPtra2xAnkG0XxkW8WcGZhzY8EU8W38AaA0tfXdp0YSWK6eV9iOKSLYldjvY7cTBdlR1mJQAAcd4rnQc0lorG5trhpZW25p4gtwHbgDsxnpFRRuVdjqgeJMiw6P0elvEkUanZXd2sSTlncnixOSW5kmilXAqMstYLWZ8JNGZOGwTsSDuMb4f2VXdb/ACirBmK32ZJeBfiiHs/fbu4DnnhWFrRWOZbGvrZNi/kxxzP13XI3KhtjaXa2dvZyNrZzjaxxxnnXSDmfR3D+dYndWN9BsXr9IrM2ekJywPLbHIHgAdx4d1aNq9r9DPbvJKyxPCheVeWyvF05kHhjiCQOYJqx5otPExw3dvw2cOOMmO0Wr2mY9J/pIayaVeNUhgwbm4JSIHgoAzJM37qLv8cCjNF6OS2hSGPgo58XY72d+1mOT6aitV7R5Ge9nUrLcACOM8Ybcb44/wCJvPbvI7KndvvwTwDDd66vcoC2hYSciMIeO0mVJ7eshBNERWTrvWViOQcBx69ze2iETfwI57uFPrQNIzjzlU96nHsb+dPK2e0eIroV6g9Qmkx8G3royuJY8gg8xj10Gc6d0lsg+qs605pnO6rhr3avETnPceRA51D6r6lmRhNON3FUPPsZx9g9dae5uY9TH58k/p+a7FitltxATVLVN5SJ5cqo3ou8E7vOPYOzto260l0UjRk7xwJ5jsOeNXp8AYFZ3r3o4nrjlXmdDxfLl2Zm89J7R7OtfSrOLiO8HJNMd+/sP3Go68uaqEWm3Q4brDv40SNPKeZWvYRaJcSYmBly9Rsi5OACTXm0knNs+mkGmEXhWSD0OiCcEn0VKJZog4/399QEusI5UJNp1jQTN5IBwqJmmFR8ukGPOmGkJoDnuRQ0s+aYzXhQfWkGmhDZ2qqpkmkhhWKIHBdhCmSW4Ki8WY8B3kAn6H0QYtuSRuknlwZZMYGB5scY+JEu/A8Sck1lermtNz0YMEHTTtGiNKVaTZjRRsRxoBsxoAM4Octknlhi9ku7mJne5WQpxt+l2ZAOZ9z4G4eGaonPH4YmXWx+F25j416059Jnmf8An+ttpCM8azPUbyhbOzBdN1eCSsfN7FkP7PY3Lnu4aYW3Z/v0VZS8XjmGpt6mTVv5L/Kfdwy44H0Hf/UUJpLSqW0TyzZCrxI3lidyqg4lidwHaaJmmVFLyMFVRkljgKBvOTVYsGe8nS8kRvc0efcsZG8nh7qdDvyd4Qchv4ms2okNXtGSFmu7kD3RKMBM5FvFnKwqf2ubtzbuFSkl6ER3lxEibyzMMY7fu7zwqP01rLb2yF3bDcAi+ex7Av2k7hWcS3N5pibZAxEhzgfq4x2sfjvj09gAqrJlivSOsujqaFs8fEvPlpHeZ/j3E6263NpBxb20W2pOASgaRyN/VyPg13Z5HtI4VM6C8mYjVWklZbjIYGMRssfYMSIwc9+Bw3dpsWrmrUFmmIxtSMMM7DDt3Y+KvcPbU2i4++sa45mfNfuu2N+tafA1Y8tPWfWf1+v6QE9neqhQ+5byMjZZZFa3cjsyu3GfUtZLpTRxSWUxxuqRSBGD7Eixybm6MuuUf07+RGa17WzTbQRrHDg3NwTHCDwU4y8rdiovWJ8KJ0Tq7FBai2xtpg7ZbeZGbfI797Hf3buys8mOLx+bX0t22rb3rPePf/UbqtrULxMMB0qjJQZBPLaTfvG/xGfA1Pq/fnsDeP8AfZWaaw6pNaPtJkxMeq3NT+yxHPsPPxq0auXRlQbE8iSKN8cmJlPLKF+vj/durHHefu27rdzVpEfGwdaT+y1omN3DPGnRQEcsy+fGr98bYP0H+4mnV0mh7c9hBB/lVzmREz2F15aYjm2uWBRNCY4JXq8ajtI6RC7hxrW2trHrY5yZJZUpN54gFrBBFJgOobZORnkfvqFkkA4V3c3JJoGWWvne7t33Mvnt29Ieh1teMdXpZqz/AF51lVVMa4LHj3URrhriIwY4zlz7KzZw8r82Zj4kk9nbXa8K8NmZjLk7eiva2opHkr3COcmmJQau8Wp5iTMo65G4fs9x76r+kNH8a9hWvDhWnlBGuTRL25FNGOs2BqvV0VpMUCV6vV6g9SikpRQfYmriBbS2AAA6GE4G4fql5CntJaIhuBieKOUcukVWI8Cd49FN6A/wlt/oQ/8AElH0Ga66+ToKpmtFOFHXiyW3DiyEkk949IqG1Y8oElqojdTMg8wbQBQdg2hgjsBIx21sHHwHt/pWX68auJLdOLNGeVEMlwiAbCZxs+EjAk7A4gZrVvjmk+ej0Gnu489P/Nt9vSfb5/z8p6DLzXCC/lSKdvc1opBk6bqi4lVt0HSDKBFOC3W624cKktZddorQbNuwlkI80ENEmRuLMPYoPjjnn9jrRcpbtao2Uc4A2dphtHeqdm0Twx4YzVq1b8lu1Ht3TPGWHVRNkMvYzkgjP7uPHsp8ab9KR1TPhuHTmcmzbmPwxHefr6n3itDauTaQl90XbOsbH9YRvfsWPdhV5Zxgcs1qujdGx20QjjGyi5Pr3kk8z31Ci10jbjCSw3aDgsydDJgcB0kOVPpSkTXML/ira4tgPj7PTQ5H/wAsOcD+ICrceKKdfVzdvdybM8dqx2iO0LGEzvI8O7+tM3t0sMbyO4VI1LMW4AAZO/j9tc2Gl4Z12oZY5QOJjdWx4gHI9NVLSarpG99zIx9zwbL3B5SSA7UVvg8QvnMOWMVa0B2q9q07vf3KlXnAWBG/ybcHaRezac9dvRViW1KjqN34P2eGO7vzXC3hXAkUjlkDKnly4Cilj7N399lA0y9ICkiZUjBz5p7fDfwqn32hGtZA0ZOxnqtzB/ZPf9tXYseHtH24rvYVhggEdhGR6QawtWLNnX2LYZ94nvCtwSz3HaR3dVf61MWuiQoyx4ch/OpBRTcxyQvpPhSK+6L55t0rHEOrZN2e37KdpajtJaSCjA4/ZVWzs49bHOTJPSFVKTe3EE0lpELuB31Wrm5JNJc3JJoGWWvne7u5N3J5rdvSHoNbWjHBZZao2uGuIjBjjOWO4nspNcNcQmYoj1uZ7KoVpZSXEgRFZ3c4AAySTyrseGeGc8ZcsdPSGO1teT7FO7iKB5pAAGd3IAAySxPAAc62vUXyaraoJZgGnI8RGCOA7W7W9A7TKeT7ycJZIJJcPcMN54iMHiqfe3Pw43Ccbq9fSnDhWtyzXXGx3HFZ29uGLA95x6q1LXGTqtWWxy4uFHInZ9e776tVhYtXC5wBxomTUJ9nIFX7Q+iwu4jv/nVjWyXG8UGDXuqjpyqDubAqd4rd9MaOU5zVC03owZO6gzpkrnFS19ZYJqMdaBulFJSig+xtAf4S2/0If+JKMO/dy5/yoHQR/wC1tgPkIPR8Elc6f04lnD0jAsSQkca+fLIxwqJ3k8TyGTQC6zaceEJBbgPdz5WJTwQDzppOyNPad3bRegNBraxbCkuzMZJJG86WRvPdj38hyGBQmrOgni27i4Ia7uMGQjzY1HmQR9iL7TvqdoIyDVu3S4a4WJRK3xuQPNlHBWPMj+dSdepHbHieFRERHZna9r/enn0+RHOdw9PcP517oxy3d43GlRcff403d3SRI0kjBURSzMeAAGSalgpmv2jIAqbEEbXs7dHbtHmKUNxaRmjIJVBvOd3Cu7DUu4towtpdqd+2yTx7jI2NthImJFyR8baojVK1e4lbSM6kGVdi2Q8YrfOQcftScT3eNWxkB4/36aJVm21juYMi8tJQo/zbfFxH/uC4kA8V9dTejtOwTjMUqP2gHDDxQ4YeqigCO/x3H10Fe6HguD8LErEfGIw+e5xht3caCQJIGcZNKkgPjj01Ex6Gli/UTsR+xP8ACDwD+cPXRC3r8JYiP3oztDxwcH7aISROBk8BXFoM5Y8W3+jlQzTB8KrZB3nlgDkc0Vc3KxoWbcBj1ncAO8nAoAtN6XWFd5A4ZOeGeFVq6uiaav7vpSSwDDaGM43vyI/dXdg926gjcDGcjHHNeJ8em18tes8fs7mhjiIn3OSTVRtcNcdjMUR63Mjl/WuNb9cMZihPW4E9n9ap+i9Ey3UqxxqXkc4AHtJPIDiSdwrLw3wznjLlj9IW7Oz5fsU7m7DR0lzKqRq0jucADeSf758BX0F5P/J3HYJtth7hh1n5KD8SPu7Tz8N1P6h6gR6PjycPO468nZz2I88Fz6TxPIC2167Hj46y4V78uCKDvDuNGNUfftgGrlbOtdJtxrKb6Uh8jiDkfaK0TXS63msx0jJvoNr0XIJIo5V4FVP0uI9tFyXeBVN8m2m9q1eInfEef7LHI9pYVMaRvAWzwoHL+4yN9UvSk4/v+++pbSekcDGf731UdI3eTQROkyCTUFON9SV3LUbKaAfFKVruNM13JHwoPpC0ub+xso5jJb3NusMTsJR0EqL0a7hIuVfiAMjJ3ULonWeJ7z3TpESWzAAWiTI4iRHALSCTGDI3acYHDuJ1chbSa27uCLG1SIIhGPdM8caqzsOcaMMAcz6avs0QdSrgMp4qwDA+IO41KXNvcK6hkZXU8GUhlPgRupyqxceT6AMXtmlspOO1bOVU/wAUR6p9lNmfSlt5yQ38Y5x/AT470PUY+FQLWTiuUHM8fsFVyw19tZXEcjNbSD/KuVMTZ7ieqfXVlB3Z5Hge3wNEPVTdPN+kLsWSZNvblZLsjg7f5VvnxyW8O6pXW/WBraJVhG1czsIoE7XbcXI/ZUHJ9FParavraW6x72c5aRzxkkc5dz4nh3AUSllQDgMeHq3V1XqQmiHmPIcT/ea6CDGK4jHM8T7ByFOig8F/s/zpWYYO1wG/fSihLxtsrEPjb2/hH8zQLZ2+0C5G9jkdw5VXNbdKAssIOQpBbfv7CfAcPE91WDTekegiJXziMKO/+n8qzLSOmCgDEneSx57XMAZ5bs+s8xWtnv08sNjDTmfNKQ0lfBFAXjw353Y34x48RxO4dtUDWLWCV2ZVYccM+7q8NwI85hvHYN+7NOSaQnvJejtw7MdwC5zjngjeM5OTnxq6areRcDD3rbXA9Ch3duHf7l9dV0wRP3o5Z2ycdmW6D1XuLyQJDG0hPFt4Ve934KPt5A1v+o2okWj4t2HmcDpJMceeynYg9vE91hsrGOFBHEioi8FUAAej76eL1s1xxVr2vMlpCaZe5A50FcaYReLCrGA92qM0jINk1D3+ukKfGFVDTPlIXeFoILXZ8Oazq9lqe09rEZjVYmfNBKapaYMFwN+FkBjbwbcD6Dg1fby93D+9/DjWSstWTRmsuVEcvHgHPs2u/voJW/vCar95NUleIaiZ46ACahZFoieYCnRCCMjxoB7WKnLtMY9P3U9HHimrw8PT91B9ZatqBZ2wUAAQQ4A4D4JakaiNXLYi3tiG6vueHq/+Jf8A+1L0Hq4c53evw/maV3x4nhSouPvPbQD3+jIp02Jo0lX9l1DAeGeHoqsXepq2iPLaXctkqAuysemtwAMnMb7x6DVwqlayO2kLoWER+Bh2ZLthwJBBjt8jmTvP9KJhAaB0tdPONI3NpLcJ0YSJrcD4Jd5ZxATtdcHOc5we+r5obXC0ujsxTKX5xvmOQdxjfB9WaloY9lVGAMADCjAGBgADkKjtM6sW12Ph4Uc8mxhx4OuGHronmJShpvie4e0/0qqHVq8tce4rwuvKC8BkUDsWUdZRXcWujW+FvrWW25dKnw0B79tN6+kURx7LaK6FCaP0lFOu3DIki9qMG9eN49NFiiCSyhVJJwACSe4caC0VJlXnkwu3lt+4Ki8MnkMDPooLTcxkeO2Xc0h2pCPixKc7/H7q41z0RPcW4t7YqiuQsjMcYjA80ADJyccOQxzolmGnPKmtxNKhBVQ5EJA86Mbhtc9onJ/3Acqk9BeT65viJLrMEJ3hSMSuOXVPmDx9Rq46q+TG0sismyJpxv6WQA7J/wDjXgnjvPfVqmulUZJAqv4cc8s/iTxwE0Lq/BaR7EEaoOZHnN/E3E0ZLOBxNU/WHylW9uCA20ewVl+sXlalkyE6o7qsVtk0rrbDCOsw9dUjTHlaRchPtrG77WOWQ5LE+mox5mY86DSNI+VOVicHAqvXeusz8XPrqrrAxoqHRzHlQFS6ZduZphrgnto611ekbHVPqqctNSZDyPpFBVOjJpRZk8q0ez8nrHlipm18nQ5igyEaMY8q5fRLDlW4xagIOVLLqMmOAoMIaaWMYDMB2Z3eo0FPdOeLGtN1t1N2AWArOLy22SaCPNdxTFTurzLTZoDlv+2m57kHFC16g+vdAXZW2thIMAww4ceb+qTAb9k+O6pctgZoDQAzaW/fBD/xJSiBlOY96D4hPtQ8vA7vCgMReZ4/YOyu6at7pX4cRxB3EeIpbi4WNGdyFVAWZjwAAySaCG1w1iNpCOjG3cTMIoI+bSNgZx2LnJ9FO6qauiztxGTtyMTJNIeLyt5xz2DgPDvqA1PzfXUmkJVYKB0dqjDckR4yfxvvPgT3Vd6Jnp0erxNerht5xyHHx5D7/VRD0Y5nn7BXZHt4/wBaWkoIG91HtnfpIw1tL8pbt0Z9Kjqn1UNPPe2oYu0d3Eg2mb9TMFG/fjqtw8as7HsxnlmqrrdcNO8Fgh60+HmI+LEhyfWR7BRMONUtOxSSzSzOEmmYbKv1QIx5oRjuP9KuYNCS6OiZBG0asigKFYA4AGBjs4UFHoExf4eVox+w/Xj9R3igk7pm2erxqkawavXk+cPgdgNWgaUkQ4miIA+PHl19I4ipC2ukkGUYN4H7Rxohid35IblzksM+NC+8pPzIrfMV7ZoMJj8i8mN5FEx+Rtu0VtuxSdHQZLaeSQDianbPybRLxGfGr7sV7YoK3b6pxrwUUfHodByqV2a9s0AK2IHKuxbDsovZpNmgG6CmpLejcVyVoKnrBocPGRjkawrWfQxjdt3Ovpe4t8is3141W2wWUUGCTxYoZhVm0pogqSCKhJbU0AVeoj3Oa9JbkYoPqDU/XK1uIIIUlCyLFErJJ1Gysaghdrzs45VaJbhUKqdxO4D7+4Dtqtx6nWl3Z2/TQqW6CHEi9WQfBJ8cbz6aiLzV2/slzb3Au4QRiG5OHHIBJM/f6KnonovVxaBt+9WHBhxH8x3GqPrHeNe3K6PLAQxsr3cq5AI4xw/ukkbxw9VBXPlQaCKRHilhuQuzHHKu7bZsbXSYwVUb/wC81a9SdBJb2ijaErzfCzScekkfe2TzAzgf1qE9k7FEqqFUBVAAAHAADAA9Apygvc7R/q96/Jk8P4Dy8Du8KegulcHG4jiDuI8RyoxOSNjhxO4UqLgYrmPf1vV4f1rugWvUleoB75kRTJIcLGC5PYFG0fsqsagwtOZtISjD3TYjB+LAhwgHjgequNfrhrh4NHRHDXJ25iPiQIcnPjj2Vb4IFRVRBsqgCqByCjAHqoy7QdpWbArnNcg5PcPt/pRidTdQ8+jI3OcbLftJ1T7ONEZpQaAIiWPmJV7G6resbjTkekVzg5Q9jbvbwNPbZ35G7l/KkaMN2EdhoHjIAM10jZFRM8eyVVSRtnGzndgc6lVoOq9SZpaBK9Xq9QJSUtJQepDXqSg4ZaCvLIMCCKPNcMKDOtYNRVkJKiqRfeT5weFbtJEDQ0lmDyoMGXUJ88KD1i1U6FYt3nF/YE/nW+vo5ewVRvKhagC28ZvshoNA0Af+0tv9CH/iSjJoQwwwzWSaH8ptykMaCOAhI41BIkzgIoGcSd1He+nc/J2/0ZfzKC63+jFaPYuI47iLHxwOr4E7x6Krz6gyW/wui7l4gcN0EpLxNzGM7x6aiz5Urn5K3+jL+ZXvfTufkrf6Mv5lExPCYg8ocluQmk7ZrcncJogXhbv3ZK+2rNFNDdKHhkVwBnpIznwU93aDWfy+U+4ZSrQ2zKeIKyEHxBkqkaa000BW4tkW1kO89AZFU896s5HoxinPunpLfVuyhxLgdjjzT4/sn2UZmsa1e8rt5LD8Klu5G4ko4z/EFcD2UXD5TrlH2Vjg2SM4IlIH8Pwm4d1GLVp5wi5OewAAkkngMCmRpJBE0rHZRAxYnkFGWwedZz76dz8nb/Rl/Mqv65+UO4lteh2IUSR1VthXBK5zs73O4miYX3UC3ad59IyjrXLFYgfiwIcLjszj2VdKyq28pU8aKiQ24VFCqAsu4AYA/WU576dz8nb/AEZfzKEzy06RsDv4DxpY1wMVl3vo3Of1VvuH7MvP/wAlde+nc/J2/wBGX8yiGpZpl51Ylc44Vmfvp3Pydv8ARl/MrlvKfcHf0Vvkfuy/mUGoNIV7xzpdn9k4PHFZXF5VLn5O335+LL+ZXfvn3AOeit84PKX8yg0CCXpLp+YiAT/cfO++pkVi+gvKTcIjERwEszMSRJkkn/UqU99S6+Tt/oy/mUTLVc0uayn31br5O3+jJ+ZS++rdfJ2/0ZPzKIarSGsr99W6+Tt/oyfmV731br5O3+jJ+ZQapSVlnvq3Xydv9GT8yk99S6+Tt/oyfmUGp0hrLffUuvk7f6Mv5lJ76lz8nb/Rl/MoNSrkisvPlUufk7f6Mv5lJ76lz8nb/Rl/MoNPNckVmPvp3Pydv9GX8yve+nc/J2/0ZfzKDS2WqB5VhutfGf7IaCPlSufkrf6Mv5lVfXfXmacQ7aRDZ6TGyH+N0ec5c9goP//Z"/>
          <p:cNvSpPr>
            <a:spLocks noChangeAspect="1" noChangeArrowheads="1"/>
          </p:cNvSpPr>
          <p:nvPr/>
        </p:nvSpPr>
        <p:spPr bwMode="auto">
          <a:xfrm>
            <a:off x="63500" y="-866775"/>
            <a:ext cx="2562225" cy="1790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27660" name="AutoShape 12" descr="data:image/jpeg;base64,/9j/4AAQSkZJRgABAQAAAQABAAD/2wCEAAkGBhQSEBQUExQVFRQVFxcWFBgXFRgVFRUXFxcYFBUVFBcYHSYfGBwjGhYXHy8gIycpLCwsFh4xNTAqNScrLCkBCQoKDgwOGg8PGikeHiQpKSwsKSkpLCwpKSksKSkpLCkpKSkpKSwpKSwpKSkpKSkpKSwsKSksKSksKSksLCksKf/AABEIAMMBAwMBIgACEQEDEQH/xAAcAAABBAMBAAAAAAAAAAAAAAAFAAMEBgECBwj/xABCEAACAQIEAwUFBAgFAwUAAAABAhEAAwQSITEFQVEGEyJhcTKBkaGxB0JS8BQjYnKCwdHhc5KisvEkM0MVFlODk//EABkBAAMBAQEAAAAAAAAAAAAAAAABAgMEBf/EACURAAICAgIBBAIDAAAAAAAAAAABAhEDIRIxQQQiMlFCcRMUgf/aAAwDAQACEQMRAD8AH8Mw+0dKteBw4iCJ60F4Th9BVlwSRSJN14SYlNf2eY9OtTMDbip+CSiYwavvoeo/n1o4gRbbRT4vaGtLmGK7+48jUe88U+gKt2rvvJU2QwM+IZYIJClTrmnLrtGlGOG3Yw9r9xfpVf7Q4qWAmieDuxYtf4a/SsVL3MprRPvYih+IxlMYnF0KxOL5DWfryochIdxfEPOoPibUgxEgdfLXrU61wc73N/w7x6+dPDDDzn3RSVfkVvwQLWCkgFNChzMH1BP3ViDJ5sI2FF+G8LVsjG2yldVRo8MyDKglZg+dOYYqCJmPjVh4fYVhKkEeXL16VtFqRDRHOBcIe7Hj5HoetSlwMRYQA6TciB4XZgJG4kljI08DDSRRa3hzlMRMGJ2nkT76ftNlChtzpoDE/wAt6t6BEAEF0sqWJHjYiYIUhTLhSh1ZhkMTB6UYtoFAAEAbDpTeFwioIGp5k+0x6k9dT8a3uMdhz+VIY5SrCis0hipUqVACoV2heLUdTRWq/wBpb2kUn0BF7PY7Lcyk6Np/Fy/pVprn1l4NXjh2K7y2rc9j6jf+tTF+AMd6rDOq5iJExBidQJE7imLgukTmS2JEypPhk5yCGEEgiJ2IkzUwZs/3ckab5s06+URFR7XDRJLnvDJjMqiBOYLAGsHmdasDfD4kAKpbMdFzRuY399SqwlsDYARW1AGKVZpUAYpVmKVAHHcDa0FHMItDMKkUWwwpEhrBcqL2G0oLgzReydKoCYwka6iq5xm3kBIOnzH9aONc0oBxy7pSm9DRQeIXszk+cfCrBbP/AE1r/DT/AGiqxijqateCtzh7X+Gn+0VyQdyZpNUkBMXfqV2bwWZ2c/cGn7zTr7hPxpriGFg0X7Kp+quf4g/2CrW5C8EnEWaH3Eo1eSoN61TkJMgU9h77KwZSQeo+n/NaXBrTab1JXZb+E9pgfDdAH7QGh/eHL1GlWJXBEjUHauZq9FuE8ba0Y3XmpPxI6H5VayeGJovFa5NZ670zg8at1cymR8x5EcjUitiRUqVYJoAzSppL8+Q2E6T6D405NAGHeBNVDjeJzNR7iuNCgiqhiL2Y1MpUgRotWTs5iIJU7HUeo/t9KrtuKJYTF5SCNxWUZqyqLgK1uTyAOo3MaTry6UrN0MoYbESPfW1bkkf9GJ9piRpoNBtBHmDM1IUQAOlM3MUAY3P5j47U3bvXC2qZVHUrrIB0gnY6Gd+VAEulTTYgDSZPQanePrWmdzsMojnvOo9POgB+azTaqY/4/pWKAOWYO4rEwQcpgxyPQ0Ww9COG4QW0yyTqSxJzGWOY78ug5AUUsOCCZEAkE8gRoQffUkhjCtRO09V7C40RLQgPsycp15Mragjny6VNXi1of+RP80/SmgCl25pVe4xdmamXeMWiNH+Tf0oRjrmecuvy+tTMaKjid6uXDV/UWv8ADT/aKrtzs/dO2X/P/arNgLRW1bU7qiqY1EgAGPhWGOLTdms5KiPjsJmB+VM9mny96no31U/yo6OHMRMD41Es8EuLezACCCG8Q56j5gVq4u7RnZu9yotxupole4PcOy/MD6mo97gV7/4yfep/nSaYAu4p5CmNjrzom/A73NH9wn6U3/6NdH/jf/KalplJkIVtNSjw1/wP/lb+lN/oTfhb/Kf6UqZQ9w7ibWmlT6g7MOh/rV34dxFbyZl35jmD51Q14bcO1tz6I39KWJ4i+BHesMp9kKxjOTrlMeQnyiqUuKt9E1Z0aajXfGsq2k6wNWAkFQeWvOofZ3tFbxlgXbZ8nWZZGiSrf15jWn8biFtzcLKqiM5doUATBkmF3nbWtrVWKhp8SFMH2tQIB0AmETXxXI6dDMCK1xXFhbXxkA9JnTYEnQfDrVax/bi27McMA8eE3CDl56J1OupjXzoLcLOczEsx1A89/cOtYvMvx2VwfkK4/jHeHw/GoUn1rS22g58hA9sxrln7okAtUlbJVZYrzMxlAHKZJ261lTl2UqRgXfdTtu5Ua0xMmIXlO5318hsY6HlW5cDnvoPM9BTRNlw7OYvMhTmuo9D/AHn40Va0CQddNtfrVO4Njcl1Sdtj6HSfpV0mumLtEDV4GRlAkzJPLQx66xTd4AAl20gyOUQJ0GpiPnW8MVYNCnUCDOnI7DWoSNbVj4jcZicoJUkahXFsaGARJ32qgJQvawgB+Q3GbbnGtPpMa70yuY8o+mhp21ajmTpGtADlKlSoA4IONXj9+P3QF+Y1p63fY+0zH1YmhVo6e+iNg1CBqifZUb1Ls1FsVLsiqJJVtamWRUa2tTLIpMB+0tEbFjnUbD26J2hpFUBIsmpNu3TNi3U20taAO20p2KwBW1QNGIrNKlSGKsVmlQBo7ACToB8PfXDu2/aT9LxJYT3SStrTQjnc9W5eQXzrqvaTFK47gyQw/WQSsqfuSNRI3jlQkcFwyDwWLQ88gJ+LSa5c8HkXFOjXHNQds5fwDtLcwjB7R3UBlIlHHIMJGx1BGomt8Zxm/i7ii47OSfCDARZ6KNB9fOuh3EA2Cj0UD+VScHv/AMVgvStrjy0W867SK7wng8Ko5A7dW6n360dt8PUQSVB2M5dRvl15VZ8Dbqd+ipzVf8orrjhUNGLm32VazZT8YMn8Q08hHKpJ4aCNII5xrRx+GWjvbT/KKhYvhVi2rXDNsICxZWZYAEnY1dElc4xb7oAlGKwzOw2RVH3tN2YhQNOZ5a1jDcYtPmdWm5EKjwDvmgaw+vIFTptNRe2PbK5ZtQdbl3xZSYdEI/UoSN2VDmPKXqp2zdNvOVLqDkYkEQwAzL3kQxG33tagFrs6NZulQMxJZzovqeUTAAI12FdB4Pje8sqx32brI01+R99cB4fxxrTyrQQIy3dvRTMfAqav/ZP7RLSEpiA1rNBzQWSRudNQCPI8taqLrspr6Okiz480naMs+HcmY61sLSgzAnr67xTOF4gl1M9pluLyKsCCekjakwZ1UyUbQsNDy1WfztWhJIZwN6aN8kwo+PLQx8xFRcPZVdCxuPpJgSYzMoIWANDAqTDHaFGvKTqND0BBnSmA8pMbVimzh/2m+NZpAeeMOaJYahmFM0Vw1QhyCNkVOsrUSytT7C0yCTaWpmHWmLC1Pw1ugCbYSp1lKZw6VNtJWiAfw6VLQU1bXlUhRQ2NGazSpVIxUqVKgBVC4pxEWbZY77KOrch9fhUxjAmuf8e4v397T2FkJ59W9/0qJy4oaVmbF4s5YmSTJPn+fpRG6+lC8FUx30rKKBke4dak4WojtrUjCvWiJLJgWooKreH4vbUasD5KC30rGL7TmItrH7TRPuA/nVSyRS7NI4pt9FhuYhVjMwEmBJAk9BNVPt3xlVXuj7CgXb+sSuaLNqT+O4BPkpqucb4qQyag3GdWzNLZUtnvbjtzgKhgDckAb1Tu3/aRmvd0QGZpu4lTqAzrkSz/AAJC+RDms4z5rRWTHwpFd4txUvie/uTlMtaeMyFjJVyBuubWN4AEV0ns7isM2HS3hri3FRcp2zHmxdTrmZiWPma5pg8fbChVOSJkP4keYBLH3acqxdwKAh1LWX5MhJSfUbddIpNaohxs6LxHs3Zu/dyn9nY/w/0iqjj+B3LLsqOPCFaCfCQ5KoQG6srLpJlTWmF7W4q0uW8P0i0QRnViLmUjKSGGoMHcjTTWpnC8dh7r2TZa2otgA2mREe4QpVp0Fu4zJCSxGWCRq0hpNGa5IF4PjtzDuHDPYcaZ0Oh8jHLyMir5wL7YbiIFxNsX0AjPbIV9tc4PhYn+Gqxeabbh0fOpzvcvMF/Vm4ygspYnVBqtqQCUA3qv47D21XvFFy2S2ULpmO0rsNQTlYAaMCNYNUi1JM9AcE7Y4fEgJhWQECBbcG2ywpyjLzAI+7OlGrixPeXNDIA0Ua7DqTXF+wnD8jHEkpNpWRLhnKLkHvbxG0W1B16TzFFeyP2yYO44S+lxXzXFFwhWRbIYm0HM5icsTA9ok1cZWJo6ymJUjf8AI0rFD8L2rwdxA6YqwVbY96o5wdDqNaVUKjhOHcBQXgbAkwBOnM+dFrd0KssQoB1JMDXaq4jFhl3BuqqghfZWM0TvEM07+GjNtmZWhiC93KpDtykEAqJUypHTSazRUg1YuA3ozaBM0BjlMn7y5I2IIOaddudEMNjVKqwzQxgeBgQYnxAiV9/Oh9sHPebXKqR9/wDAH0AE7R7M67a6VJsYVguHXbUkiHO0OAWjwwv4oJJjemQHrK0Sw1vTag+DUm7ePSFWWuxJRWPhaFGpHsA+vKs2MKRhCUdgbji4GYvM3GVguqyilsoiPCpNUkBZExKhgpMFpKiCdAQJkCBqRvU61cUnKGBYbiRIjeR7x8aEG2TesgkAhZy52J8LKXOujRmAzGW1jYk0SwFwtdujUhCFAzqRJVXjKNV35+6aoAjh7ykSGUgbwQY9Y23qQrSJoNgiTZuE+yXOUsUdSoyiRGkEgiCZqbZut3dvwlSQJWFldASCJ5eVJjROpu62hjf4/Ksh9YphEEMYEk66DXkPXpSGbEt4RI8zHIchrodvnTyuCKZYwSeg11GnT0qPiGyjWdogagk7k/Sf2qYA7tPxOENtTqfbPQfhHrVNUeKjvEkzST50ICQa5Z22WiZhhAp12pu22la3LlO6Qqs0dq3FsxLaDkOXqetPWLA1J/4pYx/DHSuaeXlpdHZixcdsitiAJiB9aFY/jS21LM2g86E9suK9wFcGJIUj8+VU7D5uJYtLUsLAl7xGh7tNXI8zIUftOtRCDl+jvkowhyZcsFjT3T451JGUG0kEkoGPcqRy7y6hun9iwn4q5pibzszvcnvHYs87ydwfQQPea6Vjcb42IVgohDlUNbTKCqplBzQqrlBE+wRBihuO4TZuqGZQJ1Vxqu5Eh9I1EeIDY16CXDweLKfOVsoD9Omp/PypWca6aq0eXL4bGjfE+ytxJyHMN9dzHQjQ9aAXrRBhgRHI6E1ommII2OKrOoNtuqbe9DpUn9GS6JOUn8SaH+LznyoBy9fyaSXCpEGI6GPWlx+h8vsslnH4i0uRWF61zt3NdPKfjodwKzhC+KvoLdvIQVtWbY2Dtz15AEuT6UJscaIHjEjqNDpqfI/Kujdj+F9wLuKulVKA27RJBCHJnv3p28FvMI11V13is5WtMTpbIP2m8XTCYO3grB0Km1I0Jtq3664Y53LoK+lu5+KqLwfD5LZb7zaD0PT3U1xPiBxuMa4ZCSAinUpaXw20PnlAk8zJ50QJ+A2rbGqRJGfDKTqBPpWKcNulVgWDhdtxlJ5u7HVRAPsjRTPxG+5ozw3B3MtueTlrnjefIDLAb0Om3nUDCWWhZb7kaDdjEPBPKNvOj/DsPGQyxyKV/enL4m8/B8zWA5EnCYFh3xBTM5BT2tI1Gb366fOKI4LhhUWB4ctpQpMvMhcvhncHXcz1mdGbGA/VlC9wyc2YkZ/bFzKDGg0j0ovasS+eT7OWPu6sGzRG+gHpTIFhsA83vZ8YISC+xzQGnVfaHszHKNqIfoL90oGrZpMvH4tSYg7idBziIFYwuDOV1zNLFzm0zLnJIC/ug6egoomHJCAMRlKkmPbCg6N5GRPpVpAYbD3O/tFVlDPeHvCMoVWyQn3iXKj051NweHcNcJkgyU8YPuHw3NOWrJzzm0yxljSZnPM9IHuqVYtkZpMyxI0jKDsPdTAjWrTC1BBJkSDlMjSZG35mnbkzbOUnWDt4ZBJYz6Rp+KnlVgoEjNpJjfrA+NbmZ8ufWeX86RRoFhiY38hrG1aGySgA026CNZ0BFOkHXX08vX31mDO/LX16/WkA1ctnXYSROp2GvLnUK9fQ7MDJ013JMfWBUt5XKAC2wJJAI8Q676Sf4aFjDvnE4e2AO7gjLIMksd9Mu45z1oFZCxqrOWRmjNEjNExMbxPOgV9YYetWjF2DnnIvsxnnxbg5dtvf7qr3EkykHoR9axmktlLehizdJ0GplidZAEkD6VKS1GppjCoQPP18zUvKYP591cGSTb10ehhgorfZlXET03oZxHGBZM+HnP3d9/KpdwMBPX5VzT7Ru0DSLCNAYTdA3InwqT5wTHpSjHk6R0xjb2Be2HaEYh8if9tDM/iOon0qzdl8GuDwYuOD3l/LcYRLC3qbFsAfiE3SPO3O1VHshwQYnEqrgm0n6y9HNFIGTyLsVQfvTyq7cXxDXrwNt7TXbZYm1cXNbeY0A6CI0DLAg13RjSo5/WZK9iNMDjLoRlw163dtGZS6Sr2y0gkuq5jzHiWSNJNRbT287WnxNy1dQfqjEd6xzPcuNm0IZ20GoA0O0VGa7ctTevRbJHc2yWtkksczMzLpAVAFzakmeVFeH8LfEgLcNu7ZjVnXxK/4VjwudvEIjmZ8NaSnqmeao29EGxjvAxOZiLlxf1dvS4qZc9w2pgZWLBjptpzpq7bs4hdQrjmVkweWZD412PUb60d4hwHEYdu+wdxVKJlNvJC92JaEgHL1O/XfWq82KJu95iXFg32FslIYW7YhmKlfDnZgsdApOpMVCcX0y2pR7A3EOyp9q02YcuY9xH86r9/Cvb0ZSCeu3lB9avJYreVe9W6rT+tXwv4ULsW6qCI8QkzPlTYuW7vh0Y66RkciN8jQHHmpHpVqTQrTAPZPhLXsSsAMLZXKGEq11ie6U9Ro1xv2bTVZ/tN40tjDphLRPiUrJ3NpXm47H8V28p16Wej6y+zHd4YXjmK6FlIB/Ugr/wBRdYEAhltooXqSAPaNc5xWMbG4xrmWAxAROSIoCWrfoFCj3VS9zsl6Y9wvC5Uk7n8/KpbA8qfxKhTlB0Xwz1I9o/H6Ux510IRpnbypVnNSpi2WWxjgvIn3xVk4YXK5mTID7MmSfOI0FA+wnDjilOIuW8tpWy2wTPeON9IHhWRPUkDkatmM59a41aLbXSGX42EPsT/F/anbfbBQfFaMeTiY6+zQDFOMxG1Rm35eo2NS5MfFHQU7RwoZbLOp1BW4uo8pH86j4n7VcPY/7tjEqf3UPzzAfOgvY/HDvhYb2bnsTyudP4tvWKs3FOBLkJOw3MSBy1EValJq0FJPZGw/204E/cxP/wCdv+V2rfge1dm4iOueHVWEqNmAYTr51xTivArdq5kud1nIzDLbdZWd/DmHKNtzFdC4Dhow1joLSDpsoHQdOlKM5t0ypqNe0uy8atnr8KdHEUPX4UAs26IWVitTKwmuIB61t3tRLbU4HqqCwci2w4Y3LmaIzEsoIN1SAR7OraaCYJ60yvcgr47sjLoTp7ehK9Z0kaxMazUtzeGq93z8p8cDXl4IrFxr06NbXbT/AOzfxCfY/wBRpCFilXvRJfPlOnj7uBBJ/BPzqr45+8fw+wJg/iOxPpU/jnGDcJt2j4PvNJ8R5qDOo9KHWwR0j6e6uHPlUvajsw462ze0m2u1SI0051GR58taea6K5DsQxiTofyRXGe3mBNvGuSZFwK6nyjKR7iprreOxMD8+tc54zeTEcQthgGSyudwfvagqh8maAR0JrXE/caqXFWFez/DRhcEFLKl7EeNixAgsh/R7cHcqrZyBrNwjcChuLsX2tDD/AKMC+Y5Li+K2M0CWYgNbAIVpaNFgbyXeNYtzcZ7to3rRtkEjUqW8TuV3BJ+8ARETFR8FxRrVpmUZkZ/+nD5xFtAe8fclUJZQBJEoSNJruX2eRNuUm2Pjidx8wRbd60AlshyFe5JW0H5yWYg+yQJ6zV1wuGW2ipbUBE0UDQD866edU7g2Fs3MWG7prF+0Wd0+4xXwk6SpIdhqAp9avWHiK4/UT2kjr9MkouTN2vyp8Ou0SSIOh31FcvxOIuLcxIXumsWrpshGOpAYKDsZ1I3B2MDQmurgACSdBr6Rqa4euHtXrhYZ7d2WLiNTr4iCZEjNvoRTwPtseamqQYt4e13X6oqjXVEBmLCA/itgZtFJTXLvoRIp3iOLvXwLd2wquIi6oGVQAFLTOpCgZQRIKqBEmh5xYtlxes5rZACMCcqAAKgO8QsiGUiddN6IcFIyEuStoZrhbXMLKCXZc3WDlXq6jnXVfk4nH7InbXivd2BaB8eI8b/s2VaVX+O4M3paTrQzs7hO6steI8R8FufxEan+FT8TQy9efHY0tHiuMMqjZVELbtr5KoCjyWrJxp1Ui0vs2gUBGxO9xve2nureCpGbYOusOW3nTfeA8xWc55fPWmrrj7yR5itLAez+fymlUKF/F8jSpCO9rw5MPYt2LYhLSKi+cbsfNmJY+ZoRjzANWDiQ1+NVviRIUxWEhoAX21POorGK2u3delQb1/WuaRvFDwvwQQYIIII0IIMgj0Otd44BjBisNavgR3igsI2bZ19zAivO1zE11n7F+MZ7N6wTrbYXF/duCCB/Es/xVWCVOhzjqwp2v4AxtZs5kNJKgAlZMAggjaBIjYVpwJCMPZDHMQgBMRmIkFoG0xNXPF4YXEZDswIqn8NQraAO6l1+DkV0dOzBhS21Po9QkfSnluVZJNR9K3z1DF7886HYnjLI5BTSWAk+JgAMrCCYUk7xyMjaRyUVbGk3pD+LxllrhzF8yqQQCAAFcydTuTIn3aGKg8RxdtiVt5vvZmLMR4mLMqgnWTpO0aCo+L4lcu+GcqfhGkjo3WmkUR6cq4cvqL1E6oYK3Ls1XesqdfzpWxXzMb6VHJ10P8q5Dtgh8mSdfzypu5d0+tYu4gAedDsTiDv+Zoei1Gwf2h4kEtkkwACfcNTXO2vOtp2AJv3TmIHtD7qhepVeW+s0X7Z8Wi0RE7COviEj4UF4dxO1fdQxynoQNz0nRvfXRii6sWZpe3yTuCcS/WWVtHKWaLtqTlVF8V64wbVCEB8QgyNc3KfjeIWcQQbhvWWBItXjMEDXUxl5aq23UVLs8JaGUEMLilWbRXg/d7z2gPWRMaVFPZPEMuRnAsyJLALdKyZAyAq+jPlJYDxHQHSunkltnmcXethzsrwDuS7u5e4/gnLkVUVsxABYySxkny061cUUBJ0oDwgnurZIykqDG8DXKs+SwPdRiyZIrzskuUmzvjDjFIidr8U1vh950MHJlnbJnYWy3uDzXHcTgHtWSZzFzldgCSqe02hMksdz0Ec66923I/QryT7aBBz9p1B98TXJ8A16/diy65iQBbYnKFHqI056huetdOB+1sxypWbcMxCi6q2Xc2oEho0OWXgbrB0Gu7Cne1/E+7w62QTnvxcu+VpTNpf42m4fJbVXPAdh7YE3GOZgM+QBAeokgtFVntz2Dvi4+KRu+RjmcZcrWhoqgKCQbagBZGwAkAVtDJCUjGeOSQP7JWf0ey+KPtT3Vj/EIkt/Cv8AuqJcuyYqRxniCg27CGbWHXKI+/cPiuv5+Ikf80MTFKT0rqOcmp+eVYLcq0N7TSlTHRgWh0HwNKtg9YoEd+4oKq3F/Zq28X0qkcfxIisZ6EtlbxV6KFX8RrRkcHuOC7eC2BJYjWB0XepuG4Utv2FAb8TibhGmoTkNf7VzOLZ0WkV/D8JdhmuEWlkat7RkxoOXL410L7MMljFIFEC6rISR4jIDLM+a/Oq9fupbPiaXgneXMLmOUctEmKMcCDi8jIGcoyt4VLbEE7a7TVxVNCk7Oy30ldyOcjy1qtYy3DvGxbOD1DhWn4zVomomJ4crtJnYCBoNP+a6jEreaKw+ICiSQB50b4hwQPbZbZNp4ORwAcrHYlTow8j8q5D+n3sJiO4xt247l/HcdU7tFIITuSpnK3hOoETtNRkbUbSHjipPZd8RxgnS3oPxEa/wj+tRLaZiSJ11LHc0/YwQIEDTfrPqak5eXwrzZzcuztjFR1EYS1H96cC6VvvyptjUGqaG3HTSojT01BqW1MXBrQaRdkHFtOpFCMaxyxm89qsF1ZETFAuKYWATNSzoxtdFB45Y7yQxn871T8Xgih01HI1eOLWgJiofBezDYpzJyWwfE0SSfwoOZ8zoK68WTgt9E+owRyb8m/2f8YxD3ltMc9hQS5afAo5Kw11OkeZq6ca4hCNrqfhpoI6Cov6JbwtvJbUqo1jWSTpmYnc/kUDxGKa/dW0skswHoN2PuEmsp5P5HroXp8H8e32X7DCAo6AAeWkUWwqARQq1Gb4n0oxa9eVc6IkVb7RLzxh7SEZrjNExqVyhV101Lga+VBeyNkm67FVlRkLKNGIbkTrGk1N+1SxmXDMASVN1BEyGYIRqNpynfSpHZXCZLCjmdTWzlWNJCxx7k/8AA/aWfSpaW5GwjodQeoPlWmEtdKdxV8Wrbu3sopY+gEwPPl76yiqJlt0cD7SYAYfGX7S+ylw5f3T4k/0kfCo1m4Pz866F/wCxrWLZ7167dF26xZspTKCeQUrJA2Guwqn9qeyl3AsMxD2mnu7iiAdNVYfdby+E16uPLGWk9nDkxSg9kW2ekU5nP5P9qFpialWcRNbWYEufL5mlWmelTsR3/tXiO7QmqzwTCC4puuAWLELOygaaA85O9dOx3ZizfjvVLxyzEKfWImpmA4PZtAC3aRAJiFAidTrUShbsSejn9vs9fuhoRgCNGzZDqNwWiD0ialYP7NWJzPdFsEkkWllzOU+K6/OV1hY+E10LLW1Pih2yqcO+zfB2iG7suRoM5nlH5masuHwqouVFCqNgAAPgKepUUBis0qVMDFVLt/wA3kt3k0uWSRIClwjxmyFwQpkL4omAat1aXLQYEESCIIOxFJqwOacHzopDF28WpZizCepJneiDXB76uNzhVsqyhVAYEGB+eetUvEIVYqdwY+FcOfHxdnVim3p9mxva6Cm8xrKNWoauc6DV3iT6VlLuh6cqaN/xU1dxAGlI1itG1x9zHkKr/F74HOimJxoC8qp3FOISx84oOnFH7A/GGJaF3YhR6nQVdcHhhYtqqQAoj16k9ZOvvqocIQXcZbHK3muH3aL/AKiKtuJugD6elE9JI0yPYH4zfESTW3ZLh8K14+1cMJpsg5+86+gFCcYpv3ktAwGaD5KNXJ9FBq52LwTRRAAgeQGgHwih6jryTN6pBDC2AE1mTrRCwnLqKgWr0pUpL0MsdKzMPA/iLIKFWEjpyoa2HVNFGlS+I43TzqPhVBid6GyYp9k/BJC0F7YX/wBSlkb3Wg/u2yGb4nKPeaOrtE0I41gC9y286KpAHQkgk/T4U+gXy2N8Jw+VQOlMdtOHi9w/EKd1Q3F/et+MEecBh/EaK4O3C1niiqbLhph1NuAYPjBUx0MSfdVY3Tszye6zzhmp61cor2o7KXMG+oLWmP6u5GjDeG/Cw5j4aUEU17CaltHmuLTphBb9KofeUqYUe2aVZpUECpUqVACpUqVACpUqxQBmlWJpTQAiaqHa2xkuq3Jx/qG/yIPuNWq/dKqSBMAmOsCYqlY3jIx9m81s2yMMwLgMHcHLm3QlVGUnmx8J2OlZZVcWXjdSQLN+NaZu4nWai270j0/OlQ+JcTAGh1FecemojmMx5U6GhOL47rv1j8+6q/xfjsqfFr61VcVxcnnVLE5HTGUcfZcuJdoQdJqu4rimu9AHxxPOi3ZLDC9i0VtVUFyOuQSAfUxW6w8VbJ/tx+MS9dleFG1aa4/t3ACeqpuq++ZPu6VniGMgH8k+VGMS8oY5+fPn85pnCYNQQxEkezOw8x51wOVuy78shcD4WUDXHEXH5H7qDWPU7n4UVe1+fpTlsb0rvSdTSbszcrCWHACx5Vu5GmvpUe1bkfnSsXxBoshpjOLvSR6welSLN0j0mo+XNpSQx1pGkWGsO8rFN3/pUfCYjLqay9zntqZq+zJq5EmwNPWhPFb3eXlUbJv+8f6D6mi9poAPT/mg/D7JmW3JJPvP96BxVbM8bwKXsHetXBobbGT91lUsje4gfMc68/k12j7ReN/o+DYf+S9NtP3SPG3uBj1auKGvS9NfE4fUSXI3mlWlKuk5uR7ipUqVBIqVKlQAqVKlQAjWDSpUAYNYFKlTRIzeOtUzAYo2+NNgbYRMIMKXFpbaKuYtbBMgSdGPPnSpUpAuznnfNlIkwJA9xgfKqrx3GONmPOlSry4dntQKZiL7MdSTTNKlXpro8ubtsxVk7An/AK1f3H/2k0qVRl+D/QYvmv2dNt+wfVvrTqHQUqVeKewx+yajKfH+etZpUEhm17IpjEGsUqBGts+P4VvfH1pUqaE+za1/T6Vi43i94+lYpUyo9k5XPypt/wClKlTXgnyco+1q8Ti0UkwLSkDkCzNMesD4VRaVKvWw/BHmZvmxUqVKtTI//9k="/>
          <p:cNvSpPr>
            <a:spLocks noChangeAspect="1" noChangeArrowheads="1"/>
          </p:cNvSpPr>
          <p:nvPr/>
        </p:nvSpPr>
        <p:spPr bwMode="auto">
          <a:xfrm>
            <a:off x="63500" y="-904875"/>
            <a:ext cx="2466975" cy="18573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7662" name="Picture 14" descr="http://t2.gstatic.com/images?q=tbn:ANd9GcS7haxO03adK5nPPs7FCkK7Cri9FL5sZkdScay__hljBZiJBLcAJ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3717032"/>
            <a:ext cx="2952328" cy="26791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6"/>
            <a:ext cx="5832648" cy="619268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s-CO" sz="6600" b="1" dirty="0" smtClean="0"/>
              <a:t>  6</a:t>
            </a:r>
            <a:r>
              <a:rPr lang="es-CO" dirty="0" smtClean="0"/>
              <a:t> </a:t>
            </a:r>
            <a:r>
              <a:rPr lang="es-CO" sz="3600" b="1" dirty="0" smtClean="0"/>
              <a:t>Planee eventos inesperados</a:t>
            </a:r>
          </a:p>
          <a:p>
            <a:pPr>
              <a:buNone/>
            </a:pPr>
            <a:r>
              <a:rPr lang="es-CO" sz="2800" b="1" dirty="0" smtClean="0"/>
              <a:t>     </a:t>
            </a:r>
            <a:r>
              <a:rPr lang="es-CO" sz="2800" dirty="0" smtClean="0"/>
              <a:t>No caiga en el error de no contar con un fondo de emergencias para afrontar imprevistos y emergencias, como un accidente o una enfermedad. </a:t>
            </a:r>
          </a:p>
          <a:p>
            <a:pPr>
              <a:buNone/>
            </a:pPr>
            <a:endParaRPr lang="es-CO" sz="2800" dirty="0" smtClean="0"/>
          </a:p>
          <a:p>
            <a:pPr>
              <a:buNone/>
            </a:pPr>
            <a:r>
              <a:rPr lang="es-CO" sz="2800" dirty="0" smtClean="0"/>
              <a:t>    Destine una proporción mensual de sus ingresos, así sea pequeña inicialmente, e inclúyala dentro de su presupuesto para que siempre esté preparado.</a:t>
            </a:r>
            <a:endParaRPr lang="es-CO" sz="2800" dirty="0"/>
          </a:p>
        </p:txBody>
      </p:sp>
      <p:pic>
        <p:nvPicPr>
          <p:cNvPr id="4" name="Picture 4" descr="http://t2.gstatic.com/images?q=tbn:ANd9GcTiZoURjPlxBlQgLQ2x8y_Yvvanbh8XdnQxRn8k80ZBjfMorlL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404664"/>
            <a:ext cx="2736304" cy="2611364"/>
          </a:xfrm>
          <a:prstGeom prst="rect">
            <a:avLst/>
          </a:prstGeom>
          <a:noFill/>
        </p:spPr>
      </p:pic>
      <p:pic>
        <p:nvPicPr>
          <p:cNvPr id="28674" name="Picture 2" descr="http://t2.gstatic.com/images?q=tbn:ANd9GcSTQWxJivQMbkPPvVQBjl1NnT08sAfuOgRZZwF_htBkagD3PCg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3140968"/>
            <a:ext cx="2736304" cy="29405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04664"/>
            <a:ext cx="5688632" cy="612068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s-CO" sz="6600" b="1" dirty="0" smtClean="0"/>
              <a:t>  7</a:t>
            </a:r>
            <a:r>
              <a:rPr lang="es-CO" dirty="0" smtClean="0"/>
              <a:t> </a:t>
            </a:r>
            <a:r>
              <a:rPr lang="es-CO" sz="3600" b="1" dirty="0" smtClean="0"/>
              <a:t>No olvide los gastos ocasionales</a:t>
            </a:r>
            <a:endParaRPr lang="es-CO" sz="3600" dirty="0" smtClean="0"/>
          </a:p>
          <a:p>
            <a:pPr>
              <a:buNone/>
            </a:pPr>
            <a:r>
              <a:rPr lang="es-CO" sz="2800" dirty="0" smtClean="0"/>
              <a:t>     Incluya en su presupuesto los gastos que hace esporádicamente, como el pago de impuestos cada año, la fiesta de cumpleaños de sus hijos o los regalos de navidad. </a:t>
            </a:r>
          </a:p>
          <a:p>
            <a:pPr>
              <a:buNone/>
            </a:pPr>
            <a:endParaRPr lang="es-CO" sz="2800" dirty="0" smtClean="0"/>
          </a:p>
          <a:p>
            <a:pPr>
              <a:buNone/>
            </a:pPr>
            <a:r>
              <a:rPr lang="es-CO" sz="2800" dirty="0" smtClean="0"/>
              <a:t>    No olvide tampoco los gastos asociados a compras que realice, como por ejemplo, los de escrituras, títulos y traspasos cuando adquiere una vivienda.</a:t>
            </a:r>
            <a:r>
              <a:rPr lang="es-CO" sz="2800" b="1" dirty="0" smtClean="0"/>
              <a:t> </a:t>
            </a:r>
            <a:endParaRPr lang="es-CO" sz="2800" b="1" dirty="0"/>
          </a:p>
        </p:txBody>
      </p:sp>
      <p:sp>
        <p:nvSpPr>
          <p:cNvPr id="29698" name="AutoShape 2" descr="data:image/jpeg;base64,/9j/4AAQSkZJRgABAQAAAQABAAD/2wCEAAkGBhQSEBUUExQUFRUVFhcYFxcYGBcWGhcWFBwXHBcXGBYaHSYfHBkkGhcYHy8gJCgqLC0sHB4xNTAqNSYsLCkBCQoKDgwOGg8PGikkHBwsLCksLCwsKSwsKSwpLCksLCksLCwsLCwsLCwpLCksLCwpLCwsLCwsLCwpLCwsLCwsLP/AABEIAMUBAAMBIgACEQEDEQH/xAAcAAACAgMBAQAAAAAAAAAAAAAFBgMEAAIHAQj/xABHEAABAgMEBgUIBggHAQEAAAABAhEAAyEEEjFBBQYiUWFxE4GRsfAHIzJCcqHB0VJTYqKy0hQVFzNDksLhFiQ0c4Kj8eJj/8QAGgEAAgMBAQAAAAAAAAAAAAAAAgMAAQQFBv/EACoRAAICAgEDBAEEAwEAAAAAAAABAhEDEiEEEzEiMkFRMxRhcfAjQoEF/9oADAMBAAIRAxEAPwDt0Y0evHilMCd0Qo2jyF/Sen1y0BZSyTnzwiXRVvXMQVKcFryRvGXUYhA5GQqWbWJcyaUhwE+n9nKsMEuaymvPRyM64RFbI+C08Y8QKnxCu1QWpWxbVNAziFVtDxRtC3zioA5g1FAuQZFtEbptIhcWtSS0WkWk4GCcEVsw304jYLEA/wBIbONpdtJHKA0L2Djx4TAyTbCY3NuEVqXsX74jaByZ4OEWETTFOJFIsx5GomRsFQIVmRkeXxHhmRCrNo9jUKjaIWZGRkeExCHsZGhmx4JkSirJIyIzNjYTBEJZtHhj14yIWePGkxTAk4NG7RFaZV5ChvSR2gxZDm9u0ymfNvqWgIlr2AxUF3qeiN0TW/TMyz2UzC8xKhcQlKTLIJLDEkthuwgPorQBs65aVG4UKStNColqXSlqOKw26bsCpoDkdGsD0tlIO8q37uMPpC7F/Vy1TFqTKlFCD0d4lQdSgTzxHHfBHS2mehmFaFpMw9GkO5AN9KVOARQJKiwIibR+i1SpgVKCFS6lRN+8kH1QrAh+ML2v04oUAGwUsJH0lAIS/O+o/wDGKk0kRW2MMjXyUqgmSSftr6HHJlgjsVBH9chrypa2YkrACkAAEk9IklLMKOY4roHRS7TbJcsIVmpt4SIdp+glyi6SuWRuKkH3NCYttBsbpOtUhXrEcx8ni1K0pJVhMT1072jkmlrCqVLUUqNBQQtDWC0oJurUBkC/fA7yToLVNWfQ6FINUqCuRB7okVKBG7fHALPrvaQWN1XMQVkeU6agsUnjdUW9xAgu4wXFHXTIIjavXHNrN5W2AvBYf2T3gkQWsvlWklnIHNJ7wod0M7q+QdB0QtSYnRMfhCxZ9ebPMIIWj+b4EfGCcrTsleCuy6fwkxe8WVqwqgMp4sC0mB6bcj6Y69nvaJZanrQjhWLtMlF9E+sSqtLQM6c74xMwxWpReXaI9lzngcZ0bypj4mJXBAoiZEomRUlLGRjxVqYtAUEXr8QzZ4D1rEAtBbCsVpySaxFEjZIi0tFpE0HqEC5ijuiaygP3wbXFgl4hw+UV/wBIaJJ66MIGzFMcYkVZGFJVpi0iY8A5U2CVkXURU40XFl2K+krSJcmZMOCELUeSUknuiwTFbSCAqVMSQ4UhQI3gghoWhhzGxax9NO6ZKVTFrmBMoEtdAcEd5g9pm1KTJQqalilb9Gk4rJ2McQ8UbHq3Jl2noyu8EJ6SnqKQdnDCm/FokuJtilFQaWzpWHSV3FUZzQ0h3AHIYRaJi0ALR0YMwEpJB2fk9aRy7XW1BdoWAsKIUEupzSUC+A+ktQ/4x0bWO0S0VN5XRodQfJieTsPfHHNLzXJvFSboAIbE+kpnP0iTC8nii4+R48ieiyq0T56mISgIBr6RIJ9wPbHXLTZ0KSQtII3GohW8lWi+g0ZK/wD0Jmfzs3uAhh0haPVGePKEylqrYxK3Qp6Y1akLQoS0XMS4JOIzBJpwDNSOeWvVwBRBDER1qedk8jADSmj76XAqPeN0cueWV2bYRVUc3m6tAxTnattlDwqzRHOsdDSLXUSRHjTEm1arFCQXd9wJbA7oHr0NxHdHStYdH9GiXXEtg2Q4wHSp07+cdDCpTjbZlyNRdUJCtEK/8j0ypyS4Uoci3uEOa5KT6qewfCNJ0lF4i6mhOF4dymhrhIDaIryNO2uXhMXBCza/WlJF66RvIr24wQm2GWciOsfEfGI7FoZExRcOAVJNGqkJOL/agJvRWy4pSdIls/lUmA7SFdRPcTBazeVtFLwX1pHwaAto1SS+y3XFGfqofo9hha6iP2G8LH2z+UuzLxWkcwU/OC1l1vkLwUk8lA97Rx2dq2pOF4ZGKS9DqGB+EOWW/DFvH+x9D2bWGUWr2B/wvFwaWlfST2t7jHzY09GCljrPzi1Z9ZbXLwmLyYE063g9gdT6QTaaOKxtJUVco+fbL5QrUg1CFdTHtEGrH5XZqfSQrqU/uU4ibA0dmnWQ5GMs8jB8o5rYvLCg1W4H2k/lhisPlLsy/wCJLPC+x7CPjBbWVqOE5IaA00x4NZJUwUPYyvwkxV/WMq83SJbEGo6udffBxkkC0W0KZJODDsi/YFbSAeOf2TAmTMC0KA3kdmGFeMaaC0pftEtJpRV3IKF04Vajboqcr5LihxaIrSgXFPhdL5UatYlinpmUV2eclJZSpUwA7iUkA9sLGCXaFSVKtUx1oCLgJBe+WO6rYChGcSaK0bLmISJssIYgBIXMBZQFarKS5xDQj/q+0y0JAKrl7aJD3zVhTEOFe6G3ViwXiuZMSpRF1UpRJYpbADgXh2oGxrrdbkiVMSlJZSky7x+iH6TlsXuw7o5NOUmbMAZ1TF1YlnWd3ZDzr9bClAUNl7xIoaq2RniAVfzQL8nWjP0rSCCWuyh0hoK3cHMJyLkKPg7fY5KbPZ5csYS0pS29g0D1Lck7zEtqtF9WNBhEMc7Pk2dLwa4RpWaTfRPKKQ6vdF6ZgeUU+uMkh8SrM0egl27DGg0Sh88eEXOyPUmo5wtoIWNeV7KPbVu3CFNM2kM2vq9mX7S+5MKcubSO50n4zn5/cX05cxFadO21e0e8xas1Vp4qT7yIozvSPM95jUhHwSKgxqVY75mlQcCYv3pk7ucAOlh31IQP0aYpq9Kz1wuojN1f4x2D3BI6PR9EeOqB9u0RV0Cm4Zf2g0fFDGAcvfHCOiLJ0eoYpPYYBaTsoEwggYDEA5cRHRQjxWEfW8NaTxQn4j4Rr6J/5KE5/aC1WCWfVA5OO6I/1RLL+lQOz8RvB3xIhdYsIoFH7Cvh8o7LhE56kwXM0HLVvHUD8opWjVsNRQ63+RgulUbLiu2i92BE6sPKK7xJAJAAcEMCK8XgPN0cR6rx1LVvRaV2JClvVAwOQSkQL/RwSAplOxcgZCofxlnhz45WpNP4NLgqX7gnyeWK7aAsuHCkJBzJG0WJYslwOJG6Og2/RcpAZCAkABmJxDmqncnEuXz30XpckImoWkbIQpkg0xU7O9C8M/TIWlTsXBFWow5cfhGqDUkzPNUDtHW+4HBYEi9nXmeEXNUFldqQxolcwkN9JC88jRPMPC+DsEhTOVPUCicRXGh90GtRln9LSksDtbLgkAILENvz3VDmIndESOmExXtoeWsfZI34g5RMmcklnEc+055XZEm0LkCStaUKKFzAQKpLKuoZ1AEEYh2LZOdlhtNhTsuPRwA2QOpLCNrLYJSFlaUkE09JZDcEksOoRfs0pK0hSS4UAQd4NQYkOjzzh+yYmmcp8payiahEsFrt7EZvXHMkj/jyi55JrMRKnTCKqUEdSakdpHgw/T9ES1E35aFHepKST1kRrZ7AiSCmWhKA7skAByzlhyEYeoTUW/s04qbo3EY8ex48c1ms1mYHlFMRbn+ifGcUx48PASDienxjGSxtDmPhHjRvLFRz+UAyxX1ys8tfRiYViq2KW+y73ooWbUpCkhSZ6g4cBUt+5UENcU1lc1/0xf0UnzKOUdjp21jVHPyv10C5GqRSpJE5BulJqlQNCOcD5+pk5yQqUpyfWbE8QKw2gR7dh20vsHgSV6o2kfw39lSD/VDTqlYFyrMtMxBQekJYhqXUVHChi9diezYK5DvhPUNuDsZipSPCK/2j1vDCPSPFIx/HgRxjeeeMuEI2u5a0DjLTu3qh6fx4ELGtN3pkXpaFujE3noTR0kUrGno3WUTn9gqSptR/aL8lNF0/hr9ySfhDKjVuykA9GoOAdlavi8bp1dk1YzQ6VJxSfSSR9Eb47PcRg1EZ49EzshqXqYg4TlDnLf3hUQTNS1+rOlnmFp+Bgt4k1Ya0EkfoclmGyr8Sh8IX5DLnS7zqLEnaAdJYFbuAUD6IzalIadF2RUqzS0KIKklT3SSKqJG7IwmotSZc68AtIUopCSFXrwG0xdrtG5nINHJSucjVJ0kXLQrbKUqcJoACxDFwC+BbHraJZdu2QQKhnBBAKTh70nHjFFc4vUKqtTEBRvV2hiS/CKVg0qCCklN5mIDkC8abhewBqMI1QTQpqyxOtQMpYFLpcKIei32HcDEB3pB/UhYFvSm8yhfBBUklQSgAFw75lhxeFCZOQ5lAvdUS10kEpT9JL7NTjV+pi3kzVKFvlAEXnnUYhlhCgbr1a69TwwhqIdrIjnGnPI/JmWhc5M1aELUVrlhINVElQSt9kEknAs5bJukRDbDsK5QQDB1kSEAJSAEpAAAowSGA7IuoWd8Kut+sBsVjXPDFTpSgKwK1mjjcA6uqOXWbymW4zH6c19UhNzk12gg5cAxR3+8+6BlrO2er4Qq6peU6XPKZdoaXMNAcEqOXJ+yGi1HbMZOpfpH4lyRR5HojI5xpNJ/omKnjKLFqUyesRTEzxWAkHHwSeMo2lmo58IivxJJVUc4GghZ1yNZXNf8ATBHRf7lHs/ExQ1uluqVlVe/7MENGy2lIHDjnWOnhyRjjSbMOTHJzuiwkxgLx42+MTD+5H7A0l9G6Ynkety+IiuBE9m9bl8RC80k4PkPGnsj04/8AvyjzxnGE1jwxx2zebP4rCxrYPOSj9lQzyIhkPjw8Let42pJ9vd9iNHSusqE9Qv8AGwvZS8tHsp7hEoFP/Yq6PX5lGHoj4RYGEdgwLwbR7GiR4pGwiiyZHonmIQtKIPSLBF4DpQ32iWSzF3evZyh8l+ier4wh6amkWqYmWoJIXeVeJ2r10gAiiBQ474xJLus0f6IoptFy8Sb6TMKErKnZgKFLOBhVIYEYwEs2lmKjNSSpiSVFnu3AlKcQcEqNMQMKvavrMsJuA3SEEi8DeN4KCWNEC8C7AdkEpaFmpChRSAgXlFbVLXm2eD7zUxqsS2CrPK6YFSFS5cstLSCSFHJiQCEqVXm26pZ/J1ofotJy9q+QZhUQUlIUuWo0faq9SMxhR4WZ9hQqYUgOFB2PFy6i5qaO537oZPJjZyNISn3TCKEu0shyTwYQVlHb4gtv7tXKJ4gtnoK5Qa8lHLvLHLV+hSi9OnDj/hMaEayalTlTJQYFCwCVAEhNAo3uojnHSNc7ZLmNY1JChMYrUVN0ZBdLfap1ON8QLmdEyWoAGrujF1fUOEqibcHTNxuS/gs6t2ORKtKUJkecA9O5RI+kVKwPLGsNE47R5mAGiLYEL6SfPRLSGupVdF45VO7Nt4gqjScuYFKlrSsB6pIMI57VsKa9fBMlVIwq8Uhd0lrB0E5CFKTt3QhLK2hzdgb2bYQatMwIQqYsm6gFRYEsE4m6A5590K1fBLMtCipNBSlTnyGLcYqXSBW72t8IisGs0m0giUoniQzti2/KJLdYxNllCiQC1RwY5g7oGSadMOJldyf5v/mJpAN4UGIzHCAcrVFKVApmLDEEUGXJt0MUrEQDQTr4FbXCaEmUS7OvAP8AR3R7Y9YpFxIKyCAAXQv8sR68Gkvmvf8AZhZkLjo4umjkgnZknmcXQ5f4hs/1qRzCh3piVGmJJ/jS+tQHfCYpUSWtXnFe0rvMG+hX2D+pf0OaNJSj/Fl/zo+cXbHNBJYg7ORB3bo5yoJOQ7BDHqPLSFziAHuCrDeflC8nSaRbsKHUbOqGCadqMESzEA4gdYBiMyE7k9gHxjmms8vHf3wE1nVSUftKHaP7Qb6BOXefnAPW+W0lBD0XvP0VcYPEtppIGTqNhKwLPRo9kb+ETv4rCJZtJzQGE1YAwwP4gYlOl5w/in+WX+SN36XJ8Mz9+H0OwMehUKM3TE5Cim+Cx+in4ARr+v5+N9HWj+8D+nzf1l97EOstVFch3jjHP9ZdFLmWyZ0aUqN1zkQAhOBFSVVDcszDJq5pOZNVMCyhghwwIzGLkxXttqTKtaipQSFSw5PU2HI+6FevHPnyFUZxpAKXKmJkITMT0Qvpd9mjByX3l3fBs8YqWjza1OpKykENevYNdGL8MsxDHpuZesyp0qbLWlCkOXe6FlnDcSH4PuEKNpMu+5LKTxORJAIGIDPi1OUa8bb5M2SNOiOVa3cekm+xCroKiq9RWOJTiCKOHrRj8m01K9JywAxQheDVF1QIOYIJBxr1QEsWjJa3XRV4Y78XONGAy5w26g6NEu3ylBVSiYk0Dq2SWcMKGuHwhtqxaOtEwha6a6EFUiQaikxY35pSeGZ6hDPrTpIyLJNmD0rrJ9pZug9RL9UcZBiss64R1/8AzulWVucvCPVFzXP3xW0pb5plsFFksa7sw+I/9ia/EVslXpahvSW5xljV8nczQUoNIBJm3mUtRUcS+DnxgI6LqZav8sUAEBSlEEZJDOS++OVY3Qotv3sdw3jdHTtW7cegAkFcyUkBNAxLAYjEH4wXUuo8HncfqbTLVp0aj9OQSn05yFAmpUkJJSa7ik8BWPdZpU4WkzUTF3kJ82gYMQL1Ku9XpXqgxYNMpUSiYgJMs7KjUhjWpGBphlFrSUp7szEJ40GNeXOESyNVXwBjird/Jyqx27o00FwmqhgxqKDJi/VHS9A6Q6ezy5mak1w9JND3Qka3aCmXhOSnYW9RQh8yD6pf0sOOEMOo67sjoncpJPUrH3w3OrgpfJcfNIZR4wiSUajmPhET8+2JJRqMcflGEYKevav3XNf9MLFnW5hm18wlHiv+mFWQtiY7nS/jRz83uJ1LaN7bN86v21d5iBaniS2JaYsblq7zGoR8ESTDVqMp1TvYHeYVHhp1C9Od7A37zCuo/GxmL3IaFHx4EavHq48PX4ePONnUMfx2QC1yP+XH+4O5cHH8NygJrl/ph7ae5UN6f8sQMnsYmysYkKoryDtRLNj0SRymXNIL86rknfmlJiqJvisbW70/+Mv3oREAiIoZdTZnnljfLVvyIixpOxomWxCZiQpKpRoXxSVdcUdSj/mTxlq70xd09OKLRIUz7MwNQOAK+4xyer/Lx9G/p/YQ6R0TKTZ58uVsdJ0dKs6VJIxyx64WbfoSWDeQNkccCG4hzwP9oK6Q0l0d5V03WCmJcFqkYFi1IHyZ5USFghN5iGAvFRUAG9ahFcHI6yx7JeRWV2yKTY1ICggJBar5uSxfCjsAN3WWzUFCv02UQAEsu8xGSFJO4+kBT+7K9kny1LAF2p2R6KnT9MkUTTm5hr1HAOkEEs6RMAagN5JJo1Wb3vDU3Yqxm8pdoayJTmuansSFHvAjmBh58p88mbJRkEKV1qIA/CY5vb9IXXCaqILcxA5E5SpHo+ilHD0+0vksypgId3cn5RMVRW1f0SmfMSFubzJGNCaA0LUhq1j1SFmlIXLvFCQyyovWjKAxYks0LkknQ3D1qm9X8ikdComz5ZUWBO2N4GLbod9ISl2GQJ9m2pMpukkKLgIOKpa/SS2YqGq1C6PPtQROlkkAEkEmjOC3vjoOiZqJ9lUhRvIWhSS1XSQxZoTkk1JbeDF1MIuT14Yr6wa42VaUWmzqmCckgTJKgsBUouFOQ6HBIZQL4DhDDqDrTJtEy6sXSUebQtTgsqoANCaA9scwt+qs6y2hMuYSELoJqXZSC4UHoxIcFJ94rDRqlqxOM9E5Q6OVKWlSb6fS6M0ATQtTHvjU1jj6zmpzfpOxaVRLmyVpnp82xckszesDiCMXEct1WtSBbZiZa78tSVXFGhIQRj1CCWvus3TIEmUQGV5xSVZMQEFjm7s+Q3wkaGmmyzwtiQlV19/CmZB90FkrJC0TGnGVM60PHh4lk4jnxiJOUSyRUc45FcmoUdfDSVzX/TCpLhv11s6l9FdSSQV4N9mF6z6DnqdpSz1D5x3elrto5+b3FRosaQ/fTPbX+IxZ/wAOWj6lfZ/eJNIaEnGdMIlrIK1sWFQVHjGq0JBIrDVqEfOTfYHeYDDQE/6pX3fnDDqdoyZLmLMxBSClg92pq+BhOdrtsPF7kMCzhGr+O2Nl5f2jTxlxjzjXJ1Eev4pAXW//AEp9tPxgxAvWiUVWZQAreRmB60Mwfkj/ACBk9rEFJrEiVRakaBnKOzLJ5FPzi1/hi0/VHtT849GpI5dMq247Sf8AblfgT8oqYwbtur083PNmktANU0IDNjyiv/hy0fV/eT84vZfZTTLepZ/zSfYX3D5QS1kHn7I/1qk47wPlFfVvQ86VaUrWkJSApzeTmkgYHe0a6at4mquqF0AuhyRmwUVAbOVHjndTFyyJo1Ypax5F/TijKUUuWAIL0BCnLgDAVNaNAq26RRLBJlm8bqku20X2iUCmAHLIvWGT0+kSsJdCtkqS7Nilyxfa92Ma2tICFLmS5ZIoh0uABUuCkXak4v1ExcVqqYEnbE/RdvuTCVKNwYjC/U0Lg+BHTtRS+kEkJpcVti6UqdJo4bDIAN8VG0auS1KSAAm8NoXgSxHqJKWScS703M0M+oEqYm3SPOTJiBLmI2kpTcUlJBQWoRQMHJGLmsG6bQFBDylj/NI/2h+Jcc401Z7qkryNFcNyh3dkdX8pth/dTfaQfxJ/qgNqrqqLQoTJyEqkpLgKAIWoOMMwDvplCMk9JtnfjKD6NX/Wb6gdJ0DKRsJPm1FJDhRc1zD4GLOtOnEiWqStLqUmjH0dyj1jCHa8Ds0pjhTdArSGrdmmuFyxePrAkKHFKvhhwjF3LnsYcWWMZJyXg4ppWxdIpCXAFSTySpovakW6bZp5s60koULwo4S+fsnv5mNbXYVSrXMkrL9HMKEsGKkKDhZPFKh1mHVICLKpbPcc4Vp/aNGaVQUfNhymsubePgJ2tSxLPRXCT6sx7h6w5B7YRNOaZtZmJlzyEAu6Zbh0tRpmYdhRmzgpJm2pYC5cuYuUoApF5N4A1ol6jMOxgXplEyeQkoUFIckKBQRezL0GGMBhTi/V4JJKS9L5BhtF2XdSGc1UKiWDvehVzrnue5qnYTOt0tRQeilBTOTtKAJSovi6q82ihaLIqUGCryQXIJzzIah5nGOjaq6PMuzoUp76xeLvshbEJbk3XGzLlWnHyZe21LkM9kbysRzG6NfGcbyfSHPjHNpmixT11WypLHOZn7EE9Dr8wipw38TAvXZ70mh/iHP7AgjoVTyJfs8d5jr9Ol21ZzczfcdF8r8PGGYfBjS8K8MccIwF67+dYdSAtmxVz7YmsqtsV358DEHjOJrGdsdfxheSK0YcG9kbLOHjdHkery6/hGrRw2uTpnvjugTrV/pF80fjEEyqB+sEkrs60Ja8brdSkk+4QeKPrT/cDJ7WDtVT5tXtDuEHSfDQC1ckqQFpUGLpOI3c4MLnAFj14Uxz3R3vScqO1El5ox3iPpdsoNFM4H0gc078I9nTAhN5RCQxNSBQPUjKBpBclLTYV0Kgl6jLFsyN54QnyZhKihVbovBbsUgllVIYBxjXItnDzKnpmIvJIUk50bP5Qqa42FcpSlIKrhAUQDQ1qLoDBrxrxFITNpNL7GRTaspTbdOFwqUgA1YKUplBJKmF7AggEClcIr6O0tMWbglY0UyUqookqWxSxU43FgBmSTrblXRKmGWCpghS7oUE3QA71qQo+g2eLRQ1fUhSydtJDqYFryU3RcJ9FRoMgScxFcNE+QqdJAqBLpmrpdII6NOBUv6QF1W0zsDQCDnk00+J1vRLIN4CYQphVJRmcXd+o9iPb1FSb6tm6pSAAMCasQcno3PlB/yNSl/rIEJSU3FlRLODdIF164mrZY5Qaiir5Oy616M6eyrReukMoE1DpqxzY4QCtGkFWOzBMpBmXAE+zvWQKkDEge6HRaAQQag5Qh64TZdjWm6VIvglIqpN4HDeA254zdTjlLlGrDNVpLwaWTWgyiCyloU61KqXIZ3IwpXcwO6CVq030ikJQHSpnNKO/W9GhIRrdJvfuWmLF1VCkEHEHLLFoNT9KWeTZb8wulLKDFnUKpCACxOQbECucZrko6NeR84Rb2QI1+QJVuRMduklpB5BSQfcAYN2acE2ZzgxJf3vHJNadP8A6TaDMCblAKmtHqW5x0PSulLEJMmzyrT0iiZaCAL2zS8Ssb/jDsmGUoRXyhGOcYyY96BsiZciWhIolKR2CK2smgpdpQy3Ch6Khik/EUi3ZlsA3V8+A4RHpG03UFX0Q/ZlBR8AW9rEzQ2rnRzZqrQEr6PoyhRdgwLlsDVsXygyrSiXTcKVgqZRChs0Jc1rhlvETpshXIUlRrMlqB5qBb31jiKdKTEAByHHVk7dgDboJYlPkuWVxO2rtqQS5wD+8v2fGA9u06ymFCDSrU3tj7o5xZtYWnVcJS4csoOX5uWfsg2jWFFy9MSGuhRW1SQz5e7Hqglh1FyyuQwy9JFSs1Hk9eeAGB4xYsml2ISBs8GLh8uYrCunWaSVHYSKKDG65Uqm/AgimPZG69YEM6kjZukgkFsgxY04YnfDEmhQ5yrbLCgpKyQ2DAirs5BGYzBxEDp+lehEwpCakmVLUR6STUJbAE1DA1hZOtEqYAQClLeiGNVEBV6rk0BoKMeu/J0gibtAJWUkOolIqbtSXBfZbmM2qVsLZG2j7babdOabelISu+49a6P3V4Zjq5GGiZbFhYAQGBO06cjSlTUmu7GsAbNbDJLJBuOpKQDVZOYc8VY+6Ln6yDJIJJJALVAL76Z1ibWC3RvpHSJSq7f5Bh8nwitN0moMQohw9W341qA8VZ1qC6EXzhmqrF2zzdmiFc5YomWtRwdCVEK6OhNVegG4EjrhUoq/AScmErTpVd01elTQZYsWp8TFIWtSqDfmWBxO/dx72jWUhQlv0W1xugi84LVYmu85GsRglCyFJGFCWBJcuoJdyaHAdmVpIjf2WDbjkp6jrJ3Nzw3YxblacvJAUlJbAnEY0oXCn3HIxR6SXdC1skKHrOCSHY1NcKNvG+IpqQVJYEpIAcVvZUqQzkl2YMdzRaZFQRtWlytlhLlIN1IoAXqSdxBwrnAL9XTJ055k1Vz0lIU6nSS5l3hzNcuFIpWi1LlTiDeulLuxJo5ZhnVONSTxjzRmlFKbYXUeqLw9V3aj3lf2grZGx4mTEXUolL6NISAAkg04Xhi2cR2+3pmi6UuKDZNaAVDF6iFtapgAdM0OSFEMWVVnqTd+DxSRbbSs0kG7gSpRFaKDOcG7+qBa28lbNfIcGipTKT6SVXRdKlkDEFhkCd3uowK32G0yL3RAqQoAlQum6lyyKqci7cqwZi2+DMoLO1MEsVwCjTEBI3s3g4ZOt01SLiQyQ5PoF8S19XE1IzpEpg8C7Z9BLmoZ2UMlVBo6U4uGBUcM+EO/ku0GqRaS7NUsKsSlT1BZmu5boDmz3zcTNmBQbAp2cGDCjcc2PFmTUOUJdsYKJvpWTuUyU7bCg9EClKxabsK1Z02OeeVVDGQqoDLDjmgx0OFXyiaP6WygjFK/coN+K7DGrVBwdSTOWz5SQm8UBSDioekl83zT3QMlaJSSUrN5LqMupZN7Fhg9ceEErJPKSQcO75RBbldEdkMkgEVzLukDcze/dGRNp0b2k1yLNhnJlzEzFBJVLmAhKgSDcOBTmCRURd0ppKbNWLTMVfXMWWIoXQQQKDAOAOWECLdSdM9tXYSfhBjRs0Ks60vVCkrHLA/iB6o2+Uc18M7Pom0qUkFTuznhmw64q602y7JO5RSO0/IRHozSClykkmhCQBxIq/vgL5RJ5EuSAWeaPck/OOdj80aX9jZo9bhJ4COAaVSUT5qL1BNmNdOV43cOAFY7xomZsJ6o5La1ecmOKhagS2bmNGFiczoWVLYMcwyq4sxS4ODR6kEhmVTc/Xx4QxJmA4fCMM0YOR2Q/Yz7ABNlWW2Vg5MkueVAIiXZ1O6krcvUp3ZMIYlKOXd8o3CyBj2UibE3YvJTNYekBwGXLB4sWdKxkrNmSQTnybqxMFnO9o3CzxMVuRzB0qZODOFEe0oUJL9ZfF8IOaKt10ISQtLHGhOZcBiA9RjSjvUxUVNrhHvTN6sC3YO7DEmy2aWoFKySSQq9tY+saVPIA1yAgwNJywUiUtLC84coScWLNycZ8M03pxueNhNgGrD7r+hpWhcwJJKVVLuvACougFg5A/NUiKp0ZPLbKCRmVgFSglgotjVRod2UAAvw0SyrSRgoim8wNSK7n7DF+rZwlgC64H083dWIOOGOGWDQ/quaKOkhk+sEhksyXu86sMtzwLRpWYP4hyzpG6dPTHxSeLV/8ivUTuIKjRiq7Caqd9lV0Z3QMxdoaelEsuwm6ApCkei5F2pqagPQVdyznOBo1jmbkHqbdEidbVg1Qjk5EV6wu5Eu/qq8q9dUGoCpkktdqAOLted2xEUym7MA84zKDEpBqaGrsqjO2Hu3Rra5qjsU5cxZRrQgtRXE4/HGInNfBHOJGmXmzgDAs7AeqSKhyS7VoSz1xVuSSVk3UpDEFi17AlJa6HGOfAvF2Xp6Wpg5Y73au8GLEu1IAopA4Xm3/OB3a8lXH4A6pxQgXihKb7F6UAo4JDByKcd5gp5P7cF6QQQokLTMbZUlJASqqSRvBd2qBE6FopUdoONcH3mDOq8hBtiVhKb11QvMLzNhe3YQcMistD48DNZUPZJz/QJ6wxHvEZGRrDOJWtd2apqV76x5pRN6Qp8g+6ojIyM0+Jf9OjDmIlaRPnlcW7hBrU+xidapUlRITNIQohnZZYs4xrHsZGn4MEvcddk6PEiZ0AUVJki6klnNBUsAHYtAvXjRAmWb9IvEGStICaMelKQSc3FIyMjDj97HPwi/oWZ5tPIRKnyT2ed50zZoMzbIFxgV1IGzhWMjIZhXkHKrM/Y3Zvrp33PyxifI3Z/rp3/X+WMjI0CNUe/sds7N0077n5YweR2R9fP/AOv8sZGRKJqjP2PSPr53/X+WNf2NyPr5/wD1/ljIyJSJqjB5GrP9dO+5+WNv2PWf6+d9z8sexkSiaoz9j9n+undkv8sYPJBI+vnfc/LHsZEpE1Rr+x6R9dO+58o9/ZBI+undiPyx7GRKRNUefsfs/wBdN7EfljUeRyz/AF077n5Y9jIqkTVGDyPWf66d9z8senyQSPrp3Yj8sZGRKRNUefsekfXzuyX+WM/Y9Iynzh1I+UZGReqJqjYeSGSB+/nfc+UeDyQyfr533PlGRkU4omiPUeSGQC4nzexHygroHURFlnCamdNWwIuquttBnoMYyMiKKJqj/9k="/>
          <p:cNvSpPr>
            <a:spLocks noChangeAspect="1" noChangeArrowheads="1"/>
          </p:cNvSpPr>
          <p:nvPr/>
        </p:nvSpPr>
        <p:spPr bwMode="auto">
          <a:xfrm>
            <a:off x="63500" y="-912813"/>
            <a:ext cx="2438400" cy="18764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29700" name="AutoShape 4" descr="data:image/jpeg;base64,/9j/4AAQSkZJRgABAQAAAQABAAD/2wCEAAkGBhQSEBUUExQUFRUVFhcYFxcYGBcWGhcWFBwXHBcXGBYaHSYfHBkkGhcYHy8gJCgqLC0sHB4xNTAqNSYsLCkBCQoKDgwOGg8PGikkHBwsLCksLCwsKSwsKSwpLCksLCksLCwsLCwsLCwpLCksLCwpLCwsLCwsLCwpLCwsLCwsLP/AABEIAMUBAAMBIgACEQEDEQH/xAAcAAACAgMBAQAAAAAAAAAAAAAFBgMEAAIHAQj/xABHEAABAgMEBgUIBggHAQEAAAABAhEAAyEEEjFBBQYiUWFxE4GRsfAHIzJCcqHB0VJTYqKy0hQVFzNDksLhFiQ0c4Kj8eJj/8QAGgEAAgMBAQAAAAAAAAAAAAAAAgMAAQQFBv/EACoRAAICAgEDBAEEAwEAAAAAAAABAhEDEiEEEzEiMkFRMxRhcfAjQoEF/9oADAMBAAIRAxEAPwDt0Y0evHilMCd0Qo2jyF/Sen1y0BZSyTnzwiXRVvXMQVKcFryRvGXUYhA5GQqWbWJcyaUhwE+n9nKsMEuaymvPRyM64RFbI+C08Y8QKnxCu1QWpWxbVNAziFVtDxRtC3zioA5g1FAuQZFtEbptIhcWtSS0WkWk4GCcEVsw304jYLEA/wBIbONpdtJHKA0L2Djx4TAyTbCY3NuEVqXsX74jaByZ4OEWETTFOJFIsx5GomRsFQIVmRkeXxHhmRCrNo9jUKjaIWZGRkeExCHsZGhmx4JkSirJIyIzNjYTBEJZtHhj14yIWePGkxTAk4NG7RFaZV5ChvSR2gxZDm9u0ymfNvqWgIlr2AxUF3qeiN0TW/TMyz2UzC8xKhcQlKTLIJLDEkthuwgPorQBs65aVG4UKStNColqXSlqOKw26bsCpoDkdGsD0tlIO8q37uMPpC7F/Vy1TFqTKlFCD0d4lQdSgTzxHHfBHS2mehmFaFpMw9GkO5AN9KVOARQJKiwIibR+i1SpgVKCFS6lRN+8kH1QrAh+ML2v04oUAGwUsJH0lAIS/O+o/wDGKk0kRW2MMjXyUqgmSSftr6HHJlgjsVBH9chrypa2YkrACkAAEk9IklLMKOY4roHRS7TbJcsIVmpt4SIdp+glyi6SuWRuKkH3NCYttBsbpOtUhXrEcx8ni1K0pJVhMT1072jkmlrCqVLUUqNBQQtDWC0oJurUBkC/fA7yToLVNWfQ6FINUqCuRB7okVKBG7fHALPrvaQWN1XMQVkeU6agsUnjdUW9xAgu4wXFHXTIIjavXHNrN5W2AvBYf2T3gkQWsvlWklnIHNJ7wod0M7q+QdB0QtSYnRMfhCxZ9ebPMIIWj+b4EfGCcrTsleCuy6fwkxe8WVqwqgMp4sC0mB6bcj6Y69nvaJZanrQjhWLtMlF9E+sSqtLQM6c74xMwxWpReXaI9lzngcZ0bypj4mJXBAoiZEomRUlLGRjxVqYtAUEXr8QzZ4D1rEAtBbCsVpySaxFEjZIi0tFpE0HqEC5ijuiaygP3wbXFgl4hw+UV/wBIaJJ66MIGzFMcYkVZGFJVpi0iY8A5U2CVkXURU40XFl2K+krSJcmZMOCELUeSUknuiwTFbSCAqVMSQ4UhQI3gghoWhhzGxax9NO6ZKVTFrmBMoEtdAcEd5g9pm1KTJQqalilb9Gk4rJ2McQ8UbHq3Jl2noyu8EJ6SnqKQdnDCm/FokuJtilFQaWzpWHSV3FUZzQ0h3AHIYRaJi0ALR0YMwEpJB2fk9aRy7XW1BdoWAsKIUEupzSUC+A+ktQ/4x0bWO0S0VN5XRodQfJieTsPfHHNLzXJvFSboAIbE+kpnP0iTC8nii4+R48ieiyq0T56mISgIBr6RIJ9wPbHXLTZ0KSQtII3GohW8lWi+g0ZK/wD0Jmfzs3uAhh0haPVGePKEylqrYxK3Qp6Y1akLQoS0XMS4JOIzBJpwDNSOeWvVwBRBDER1qedk8jADSmj76XAqPeN0cueWV2bYRVUc3m6tAxTnattlDwqzRHOsdDSLXUSRHjTEm1arFCQXd9wJbA7oHr0NxHdHStYdH9GiXXEtg2Q4wHSp07+cdDCpTjbZlyNRdUJCtEK/8j0ypyS4Uoci3uEOa5KT6qewfCNJ0lF4i6mhOF4dymhrhIDaIryNO2uXhMXBCza/WlJF66RvIr24wQm2GWciOsfEfGI7FoZExRcOAVJNGqkJOL/agJvRWy4pSdIls/lUmA7SFdRPcTBazeVtFLwX1pHwaAto1SS+y3XFGfqofo9hha6iP2G8LH2z+UuzLxWkcwU/OC1l1vkLwUk8lA97Rx2dq2pOF4ZGKS9DqGB+EOWW/DFvH+x9D2bWGUWr2B/wvFwaWlfST2t7jHzY09GCljrPzi1Z9ZbXLwmLyYE063g9gdT6QTaaOKxtJUVco+fbL5QrUg1CFdTHtEGrH5XZqfSQrqU/uU4ibA0dmnWQ5GMs8jB8o5rYvLCg1W4H2k/lhisPlLsy/wCJLPC+x7CPjBbWVqOE5IaA00x4NZJUwUPYyvwkxV/WMq83SJbEGo6udffBxkkC0W0KZJODDsi/YFbSAeOf2TAmTMC0KA3kdmGFeMaaC0pftEtJpRV3IKF04Vajboqcr5LihxaIrSgXFPhdL5UatYlinpmUV2eclJZSpUwA7iUkA9sLGCXaFSVKtUx1oCLgJBe+WO6rYChGcSaK0bLmISJssIYgBIXMBZQFarKS5xDQj/q+0y0JAKrl7aJD3zVhTEOFe6G3ViwXiuZMSpRF1UpRJYpbADgXh2oGxrrdbkiVMSlJZSky7x+iH6TlsXuw7o5NOUmbMAZ1TF1YlnWd3ZDzr9bClAUNl7xIoaq2RniAVfzQL8nWjP0rSCCWuyh0hoK3cHMJyLkKPg7fY5KbPZ5csYS0pS29g0D1Lck7zEtqtF9WNBhEMc7Pk2dLwa4RpWaTfRPKKQ6vdF6ZgeUU+uMkh8SrM0egl27DGg0Sh88eEXOyPUmo5wtoIWNeV7KPbVu3CFNM2kM2vq9mX7S+5MKcubSO50n4zn5/cX05cxFadO21e0e8xas1Vp4qT7yIozvSPM95jUhHwSKgxqVY75mlQcCYv3pk7ucAOlh31IQP0aYpq9Kz1wuojN1f4x2D3BI6PR9EeOqB9u0RV0Cm4Zf2g0fFDGAcvfHCOiLJ0eoYpPYYBaTsoEwggYDEA5cRHRQjxWEfW8NaTxQn4j4Rr6J/5KE5/aC1WCWfVA5OO6I/1RLL+lQOz8RvB3xIhdYsIoFH7Cvh8o7LhE56kwXM0HLVvHUD8opWjVsNRQ63+RgulUbLiu2i92BE6sPKK7xJAJAAcEMCK8XgPN0cR6rx1LVvRaV2JClvVAwOQSkQL/RwSAplOxcgZCofxlnhz45WpNP4NLgqX7gnyeWK7aAsuHCkJBzJG0WJYslwOJG6Og2/RcpAZCAkABmJxDmqncnEuXz30XpckImoWkbIQpkg0xU7O9C8M/TIWlTsXBFWow5cfhGqDUkzPNUDtHW+4HBYEi9nXmeEXNUFldqQxolcwkN9JC88jRPMPC+DsEhTOVPUCicRXGh90GtRln9LSksDtbLgkAILENvz3VDmIndESOmExXtoeWsfZI34g5RMmcklnEc+055XZEm0LkCStaUKKFzAQKpLKuoZ1AEEYh2LZOdlhtNhTsuPRwA2QOpLCNrLYJSFlaUkE09JZDcEksOoRfs0pK0hSS4UAQd4NQYkOjzzh+yYmmcp8payiahEsFrt7EZvXHMkj/jyi55JrMRKnTCKqUEdSakdpHgw/T9ES1E35aFHepKST1kRrZ7AiSCmWhKA7skAByzlhyEYeoTUW/s04qbo3EY8ex48c1ms1mYHlFMRbn+ifGcUx48PASDienxjGSxtDmPhHjRvLFRz+UAyxX1ys8tfRiYViq2KW+y73ooWbUpCkhSZ6g4cBUt+5UENcU1lc1/0xf0UnzKOUdjp21jVHPyv10C5GqRSpJE5BulJqlQNCOcD5+pk5yQqUpyfWbE8QKw2gR7dh20vsHgSV6o2kfw39lSD/VDTqlYFyrMtMxBQekJYhqXUVHChi9diezYK5DvhPUNuDsZipSPCK/2j1vDCPSPFIx/HgRxjeeeMuEI2u5a0DjLTu3qh6fx4ELGtN3pkXpaFujE3noTR0kUrGno3WUTn9gqSptR/aL8lNF0/hr9ySfhDKjVuykA9GoOAdlavi8bp1dk1YzQ6VJxSfSSR9Eb47PcRg1EZ49EzshqXqYg4TlDnLf3hUQTNS1+rOlnmFp+Bgt4k1Ya0EkfoclmGyr8Sh8IX5DLnS7zqLEnaAdJYFbuAUD6IzalIadF2RUqzS0KIKklT3SSKqJG7IwmotSZc68AtIUopCSFXrwG0xdrtG5nINHJSucjVJ0kXLQrbKUqcJoACxDFwC+BbHraJZdu2QQKhnBBAKTh70nHjFFc4vUKqtTEBRvV2hiS/CKVg0qCCklN5mIDkC8abhewBqMI1QTQpqyxOtQMpYFLpcKIei32HcDEB3pB/UhYFvSm8yhfBBUklQSgAFw75lhxeFCZOQ5lAvdUS10kEpT9JL7NTjV+pi3kzVKFvlAEXnnUYhlhCgbr1a69TwwhqIdrIjnGnPI/JmWhc5M1aELUVrlhINVElQSt9kEknAs5bJukRDbDsK5QQDB1kSEAJSAEpAAAowSGA7IuoWd8Kut+sBsVjXPDFTpSgKwK1mjjcA6uqOXWbymW4zH6c19UhNzk12gg5cAxR3+8+6BlrO2er4Qq6peU6XPKZdoaXMNAcEqOXJ+yGi1HbMZOpfpH4lyRR5HojI5xpNJ/omKnjKLFqUyesRTEzxWAkHHwSeMo2lmo58IivxJJVUc4GghZ1yNZXNf8ATBHRf7lHs/ExQ1uluqVlVe/7MENGy2lIHDjnWOnhyRjjSbMOTHJzuiwkxgLx42+MTD+5H7A0l9G6Ynkety+IiuBE9m9bl8RC80k4PkPGnsj04/8AvyjzxnGE1jwxx2zebP4rCxrYPOSj9lQzyIhkPjw8Let42pJ9vd9iNHSusqE9Qv8AGwvZS8tHsp7hEoFP/Yq6PX5lGHoj4RYGEdgwLwbR7GiR4pGwiiyZHonmIQtKIPSLBF4DpQ32iWSzF3evZyh8l+ier4wh6amkWqYmWoJIXeVeJ2r10gAiiBQ474xJLus0f6IoptFy8Sb6TMKErKnZgKFLOBhVIYEYwEs2lmKjNSSpiSVFnu3AlKcQcEqNMQMKvavrMsJuA3SEEi8DeN4KCWNEC8C7AdkEpaFmpChRSAgXlFbVLXm2eD7zUxqsS2CrPK6YFSFS5cstLSCSFHJiQCEqVXm26pZ/J1ofotJy9q+QZhUQUlIUuWo0faq9SMxhR4WZ9hQqYUgOFB2PFy6i5qaO537oZPJjZyNISn3TCKEu0shyTwYQVlHb4gtv7tXKJ4gtnoK5Qa8lHLvLHLV+hSi9OnDj/hMaEayalTlTJQYFCwCVAEhNAo3uojnHSNc7ZLmNY1JChMYrUVN0ZBdLfap1ON8QLmdEyWoAGrujF1fUOEqibcHTNxuS/gs6t2ORKtKUJkecA9O5RI+kVKwPLGsNE47R5mAGiLYEL6SfPRLSGupVdF45VO7Nt4gqjScuYFKlrSsB6pIMI57VsKa9fBMlVIwq8Uhd0lrB0E5CFKTt3QhLK2hzdgb2bYQatMwIQqYsm6gFRYEsE4m6A5590K1fBLMtCipNBSlTnyGLcYqXSBW72t8IisGs0m0giUoniQzti2/KJLdYxNllCiQC1RwY5g7oGSadMOJldyf5v/mJpAN4UGIzHCAcrVFKVApmLDEEUGXJt0MUrEQDQTr4FbXCaEmUS7OvAP8AR3R7Y9YpFxIKyCAAXQv8sR68Gkvmvf8AZhZkLjo4umjkgnZknmcXQ5f4hs/1qRzCh3piVGmJJ/jS+tQHfCYpUSWtXnFe0rvMG+hX2D+pf0OaNJSj/Fl/zo+cXbHNBJYg7ORB3bo5yoJOQ7BDHqPLSFziAHuCrDeflC8nSaRbsKHUbOqGCadqMESzEA4gdYBiMyE7k9gHxjmms8vHf3wE1nVSUftKHaP7Qb6BOXefnAPW+W0lBD0XvP0VcYPEtppIGTqNhKwLPRo9kb+ETv4rCJZtJzQGE1YAwwP4gYlOl5w/in+WX+SN36XJ8Mz9+H0OwMehUKM3TE5Cim+Cx+in4ARr+v5+N9HWj+8D+nzf1l97EOstVFch3jjHP9ZdFLmWyZ0aUqN1zkQAhOBFSVVDcszDJq5pOZNVMCyhghwwIzGLkxXttqTKtaipQSFSw5PU2HI+6FevHPnyFUZxpAKXKmJkITMT0Qvpd9mjByX3l3fBs8YqWjza1OpKykENevYNdGL8MsxDHpuZesyp0qbLWlCkOXe6FlnDcSH4PuEKNpMu+5LKTxORJAIGIDPi1OUa8bb5M2SNOiOVa3cekm+xCroKiq9RWOJTiCKOHrRj8m01K9JywAxQheDVF1QIOYIJBxr1QEsWjJa3XRV4Y78XONGAy5w26g6NEu3ylBVSiYk0Dq2SWcMKGuHwhtqxaOtEwha6a6EFUiQaikxY35pSeGZ6hDPrTpIyLJNmD0rrJ9pZug9RL9UcZBiss64R1/8AzulWVucvCPVFzXP3xW0pb5plsFFksa7sw+I/9ia/EVslXpahvSW5xljV8nczQUoNIBJm3mUtRUcS+DnxgI6LqZav8sUAEBSlEEZJDOS++OVY3Qotv3sdw3jdHTtW7cegAkFcyUkBNAxLAYjEH4wXUuo8HncfqbTLVp0aj9OQSn05yFAmpUkJJSa7ik8BWPdZpU4WkzUTF3kJ82gYMQL1Ku9XpXqgxYNMpUSiYgJMs7KjUhjWpGBphlFrSUp7szEJ40GNeXOESyNVXwBjird/Jyqx27o00FwmqhgxqKDJi/VHS9A6Q6ezy5mak1w9JND3Qka3aCmXhOSnYW9RQh8yD6pf0sOOEMOo67sjoncpJPUrH3w3OrgpfJcfNIZR4wiSUajmPhET8+2JJRqMcflGEYKevav3XNf9MLFnW5hm18wlHiv+mFWQtiY7nS/jRz83uJ1LaN7bN86v21d5iBaniS2JaYsblq7zGoR8ESTDVqMp1TvYHeYVHhp1C9Od7A37zCuo/GxmL3IaFHx4EavHq48PX4ePONnUMfx2QC1yP+XH+4O5cHH8NygJrl/ph7ae5UN6f8sQMnsYmysYkKoryDtRLNj0SRymXNIL86rknfmlJiqJvisbW70/+Mv3oREAiIoZdTZnnljfLVvyIixpOxomWxCZiQpKpRoXxSVdcUdSj/mTxlq70xd09OKLRIUz7MwNQOAK+4xyer/Lx9G/p/YQ6R0TKTZ58uVsdJ0dKs6VJIxyx64WbfoSWDeQNkccCG4hzwP9oK6Q0l0d5V03WCmJcFqkYFi1IHyZ5USFghN5iGAvFRUAG9ahFcHI6yx7JeRWV2yKTY1ICggJBar5uSxfCjsAN3WWzUFCv02UQAEsu8xGSFJO4+kBT+7K9kny1LAF2p2R6KnT9MkUTTm5hr1HAOkEEs6RMAagN5JJo1Wb3vDU3Yqxm8pdoayJTmuansSFHvAjmBh58p88mbJRkEKV1qIA/CY5vb9IXXCaqILcxA5E5SpHo+ilHD0+0vksypgId3cn5RMVRW1f0SmfMSFubzJGNCaA0LUhq1j1SFmlIXLvFCQyyovWjKAxYks0LkknQ3D1qm9X8ikdComz5ZUWBO2N4GLbod9ISl2GQJ9m2pMpukkKLgIOKpa/SS2YqGq1C6PPtQROlkkAEkEmjOC3vjoOiZqJ9lUhRvIWhSS1XSQxZoTkk1JbeDF1MIuT14Yr6wa42VaUWmzqmCckgTJKgsBUouFOQ6HBIZQL4DhDDqDrTJtEy6sXSUebQtTgsqoANCaA9scwt+qs6y2hMuYSELoJqXZSC4UHoxIcFJ94rDRqlqxOM9E5Q6OVKWlSb6fS6M0ATQtTHvjU1jj6zmpzfpOxaVRLmyVpnp82xckszesDiCMXEct1WtSBbZiZa78tSVXFGhIQRj1CCWvus3TIEmUQGV5xSVZMQEFjm7s+Q3wkaGmmyzwtiQlV19/CmZB90FkrJC0TGnGVM60PHh4lk4jnxiJOUSyRUc45FcmoUdfDSVzX/TCpLhv11s6l9FdSSQV4N9mF6z6DnqdpSz1D5x3elrto5+b3FRosaQ/fTPbX+IxZ/wAOWj6lfZ/eJNIaEnGdMIlrIK1sWFQVHjGq0JBIrDVqEfOTfYHeYDDQE/6pX3fnDDqdoyZLmLMxBSClg92pq+BhOdrtsPF7kMCzhGr+O2Nl5f2jTxlxjzjXJ1Eev4pAXW//AEp9tPxgxAvWiUVWZQAreRmB60Mwfkj/ACBk9rEFJrEiVRakaBnKOzLJ5FPzi1/hi0/VHtT849GpI5dMq247Sf8AblfgT8oqYwbtur083PNmktANU0IDNjyiv/hy0fV/eT84vZfZTTLepZ/zSfYX3D5QS1kHn7I/1qk47wPlFfVvQ86VaUrWkJSApzeTmkgYHe0a6at4mquqF0AuhyRmwUVAbOVHjndTFyyJo1Ypax5F/TijKUUuWAIL0BCnLgDAVNaNAq26RRLBJlm8bqku20X2iUCmAHLIvWGT0+kSsJdCtkqS7Nilyxfa92Ma2tICFLmS5ZIoh0uABUuCkXak4v1ExcVqqYEnbE/RdvuTCVKNwYjC/U0Lg+BHTtRS+kEkJpcVti6UqdJo4bDIAN8VG0auS1KSAAm8NoXgSxHqJKWScS703M0M+oEqYm3SPOTJiBLmI2kpTcUlJBQWoRQMHJGLmsG6bQFBDylj/NI/2h+Jcc401Z7qkryNFcNyh3dkdX8pth/dTfaQfxJ/qgNqrqqLQoTJyEqkpLgKAIWoOMMwDvplCMk9JtnfjKD6NX/Wb6gdJ0DKRsJPm1FJDhRc1zD4GLOtOnEiWqStLqUmjH0dyj1jCHa8Ds0pjhTdArSGrdmmuFyxePrAkKHFKvhhwjF3LnsYcWWMZJyXg4ppWxdIpCXAFSTySpovakW6bZp5s60koULwo4S+fsnv5mNbXYVSrXMkrL9HMKEsGKkKDhZPFKh1mHVICLKpbPcc4Vp/aNGaVQUfNhymsubePgJ2tSxLPRXCT6sx7h6w5B7YRNOaZtZmJlzyEAu6Zbh0tRpmYdhRmzgpJm2pYC5cuYuUoApF5N4A1ol6jMOxgXplEyeQkoUFIckKBQRezL0GGMBhTi/V4JJKS9L5BhtF2XdSGc1UKiWDvehVzrnue5qnYTOt0tRQeilBTOTtKAJSovi6q82ihaLIqUGCryQXIJzzIah5nGOjaq6PMuzoUp76xeLvshbEJbk3XGzLlWnHyZe21LkM9kbysRzG6NfGcbyfSHPjHNpmixT11WypLHOZn7EE9Dr8wipw38TAvXZ70mh/iHP7AgjoVTyJfs8d5jr9Ol21ZzczfcdF8r8PGGYfBjS8K8MccIwF67+dYdSAtmxVz7YmsqtsV358DEHjOJrGdsdfxheSK0YcG9kbLOHjdHkery6/hGrRw2uTpnvjugTrV/pF80fjEEyqB+sEkrs60Ja8brdSkk+4QeKPrT/cDJ7WDtVT5tXtDuEHSfDQC1ckqQFpUGLpOI3c4MLnAFj14Uxz3R3vScqO1El5ox3iPpdsoNFM4H0gc078I9nTAhN5RCQxNSBQPUjKBpBclLTYV0Kgl6jLFsyN54QnyZhKihVbovBbsUgllVIYBxjXItnDzKnpmIvJIUk50bP5Qqa42FcpSlIKrhAUQDQ1qLoDBrxrxFITNpNL7GRTaspTbdOFwqUgA1YKUplBJKmF7AggEClcIr6O0tMWbglY0UyUqookqWxSxU43FgBmSTrblXRKmGWCpghS7oUE3QA71qQo+g2eLRQ1fUhSydtJDqYFryU3RcJ9FRoMgScxFcNE+QqdJAqBLpmrpdII6NOBUv6QF1W0zsDQCDnk00+J1vRLIN4CYQphVJRmcXd+o9iPb1FSb6tm6pSAAMCasQcno3PlB/yNSl/rIEJSU3FlRLODdIF164mrZY5Qaiir5Oy616M6eyrReukMoE1DpqxzY4QCtGkFWOzBMpBmXAE+zvWQKkDEge6HRaAQQag5Qh64TZdjWm6VIvglIqpN4HDeA254zdTjlLlGrDNVpLwaWTWgyiCyloU61KqXIZ3IwpXcwO6CVq030ikJQHSpnNKO/W9GhIRrdJvfuWmLF1VCkEHEHLLFoNT9KWeTZb8wulLKDFnUKpCACxOQbECucZrko6NeR84Rb2QI1+QJVuRMduklpB5BSQfcAYN2acE2ZzgxJf3vHJNadP8A6TaDMCblAKmtHqW5x0PSulLEJMmzyrT0iiZaCAL2zS8Ssb/jDsmGUoRXyhGOcYyY96BsiZciWhIolKR2CK2smgpdpQy3Ch6Khik/EUi3ZlsA3V8+A4RHpG03UFX0Q/ZlBR8AW9rEzQ2rnRzZqrQEr6PoyhRdgwLlsDVsXygyrSiXTcKVgqZRChs0Jc1rhlvETpshXIUlRrMlqB5qBb31jiKdKTEAByHHVk7dgDboJYlPkuWVxO2rtqQS5wD+8v2fGA9u06ymFCDSrU3tj7o5xZtYWnVcJS4csoOX5uWfsg2jWFFy9MSGuhRW1SQz5e7Hqglh1FyyuQwy9JFSs1Hk9eeAGB4xYsml2ISBs8GLh8uYrCunWaSVHYSKKDG65Uqm/AgimPZG69YEM6kjZukgkFsgxY04YnfDEmhQ5yrbLCgpKyQ2DAirs5BGYzBxEDp+lehEwpCakmVLUR6STUJbAE1DA1hZOtEqYAQClLeiGNVEBV6rk0BoKMeu/J0gibtAJWUkOolIqbtSXBfZbmM2qVsLZG2j7babdOabelISu+49a6P3V4Zjq5GGiZbFhYAQGBO06cjSlTUmu7GsAbNbDJLJBuOpKQDVZOYc8VY+6Ln6yDJIJJJALVAL76Z1ibWC3RvpHSJSq7f5Bh8nwitN0moMQohw9W341qA8VZ1qC6EXzhmqrF2zzdmiFc5YomWtRwdCVEK6OhNVegG4EjrhUoq/AScmErTpVd01elTQZYsWp8TFIWtSqDfmWBxO/dx72jWUhQlv0W1xugi84LVYmu85GsRglCyFJGFCWBJcuoJdyaHAdmVpIjf2WDbjkp6jrJ3Nzw3YxblacvJAUlJbAnEY0oXCn3HIxR6SXdC1skKHrOCSHY1NcKNvG+IpqQVJYEpIAcVvZUqQzkl2YMdzRaZFQRtWlytlhLlIN1IoAXqSdxBwrnAL9XTJ055k1Vz0lIU6nSS5l3hzNcuFIpWi1LlTiDeulLuxJo5ZhnVONSTxjzRmlFKbYXUeqLw9V3aj3lf2grZGx4mTEXUolL6NISAAkg04Xhi2cR2+3pmi6UuKDZNaAVDF6iFtapgAdM0OSFEMWVVnqTd+DxSRbbSs0kG7gSpRFaKDOcG7+qBa28lbNfIcGipTKT6SVXRdKlkDEFhkCd3uowK32G0yL3RAqQoAlQum6lyyKqci7cqwZi2+DMoLO1MEsVwCjTEBI3s3g4ZOt01SLiQyQ5PoF8S19XE1IzpEpg8C7Z9BLmoZ2UMlVBo6U4uGBUcM+EO/ku0GqRaS7NUsKsSlT1BZmu5boDmz3zcTNmBQbAp2cGDCjcc2PFmTUOUJdsYKJvpWTuUyU7bCg9EClKxabsK1Z02OeeVVDGQqoDLDjmgx0OFXyiaP6WygjFK/coN+K7DGrVBwdSTOWz5SQm8UBSDioekl83zT3QMlaJSSUrN5LqMupZN7Fhg9ceEErJPKSQcO75RBbldEdkMkgEVzLukDcze/dGRNp0b2k1yLNhnJlzEzFBJVLmAhKgSDcOBTmCRURd0ppKbNWLTMVfXMWWIoXQQQKDAOAOWECLdSdM9tXYSfhBjRs0Ks60vVCkrHLA/iB6o2+Uc18M7Pom0qUkFTuznhmw64q602y7JO5RSO0/IRHozSClykkmhCQBxIq/vgL5RJ5EuSAWeaPck/OOdj80aX9jZo9bhJ4COAaVSUT5qL1BNmNdOV43cOAFY7xomZsJ6o5La1ecmOKhagS2bmNGFiczoWVLYMcwyq4sxS4ODR6kEhmVTc/Xx4QxJmA4fCMM0YOR2Q/Yz7ABNlWW2Vg5MkueVAIiXZ1O6krcvUp3ZMIYlKOXd8o3CyBj2UibE3YvJTNYekBwGXLB4sWdKxkrNmSQTnybqxMFnO9o3CzxMVuRzB0qZODOFEe0oUJL9ZfF8IOaKt10ISQtLHGhOZcBiA9RjSjvUxUVNrhHvTN6sC3YO7DEmy2aWoFKySSQq9tY+saVPIA1yAgwNJywUiUtLC84coScWLNycZ8M03pxueNhNgGrD7r+hpWhcwJJKVVLuvACougFg5A/NUiKp0ZPLbKCRmVgFSglgotjVRod2UAAvw0SyrSRgoim8wNSK7n7DF+rZwlgC64H083dWIOOGOGWDQ/quaKOkhk+sEhksyXu86sMtzwLRpWYP4hyzpG6dPTHxSeLV/8ivUTuIKjRiq7Caqd9lV0Z3QMxdoaelEsuwm6ApCkei5F2pqagPQVdyznOBo1jmbkHqbdEidbVg1Qjk5EV6wu5Eu/qq8q9dUGoCpkktdqAOLted2xEUym7MA84zKDEpBqaGrsqjO2Hu3Rra5qjsU5cxZRrQgtRXE4/HGInNfBHOJGmXmzgDAs7AeqSKhyS7VoSz1xVuSSVk3UpDEFi17AlJa6HGOfAvF2Xp6Wpg5Y73au8GLEu1IAopA4Xm3/OB3a8lXH4A6pxQgXihKb7F6UAo4JDByKcd5gp5P7cF6QQQokLTMbZUlJASqqSRvBd2qBE6FopUdoONcH3mDOq8hBtiVhKb11QvMLzNhe3YQcMistD48DNZUPZJz/QJ6wxHvEZGRrDOJWtd2apqV76x5pRN6Qp8g+6ojIyM0+Jf9OjDmIlaRPnlcW7hBrU+xidapUlRITNIQohnZZYs4xrHsZGn4MEvcddk6PEiZ0AUVJki6klnNBUsAHYtAvXjRAmWb9IvEGStICaMelKQSc3FIyMjDj97HPwi/oWZ5tPIRKnyT2ed50zZoMzbIFxgV1IGzhWMjIZhXkHKrM/Y3Zvrp33PyxifI3Z/rp3/X+WMjI0CNUe/sds7N0077n5YweR2R9fP/AOv8sZGRKJqjP2PSPr53/X+WNf2NyPr5/wD1/ljIyJSJqjB5GrP9dO+5+WNv2PWf6+d9z8sexkSiaoz9j9n+undkv8sYPJBI+vnfc/LHsZEpE1Rr+x6R9dO+58o9/ZBI+undiPyx7GRKRNUefsfs/wBdN7EfljUeRyz/AF077n5Y9jIqkTVGDyPWf66d9z8senyQSPrp3Yj8sZGRKRNUefsekfXzuyX+WM/Y9Iynzh1I+UZGReqJqjYeSGSB+/nfc+UeDyQyfr533PlGRkU4omiPUeSGQC4nzexHygroHURFlnCamdNWwIuquttBnoMYyMiKKJqj/9k="/>
          <p:cNvSpPr>
            <a:spLocks noChangeAspect="1" noChangeArrowheads="1"/>
          </p:cNvSpPr>
          <p:nvPr/>
        </p:nvSpPr>
        <p:spPr bwMode="auto">
          <a:xfrm>
            <a:off x="63500" y="-912813"/>
            <a:ext cx="2438400" cy="18764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9702" name="Picture 6" descr="http://t1.gstatic.com/images?q=tbn:ANd9GcScOxBl6Z9FbTem1seZQ65IaUW6ijpK1YnAnIdbxoSuAN9f8Rf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3645024"/>
            <a:ext cx="2880320" cy="2952328"/>
          </a:xfrm>
          <a:prstGeom prst="rect">
            <a:avLst/>
          </a:prstGeom>
          <a:noFill/>
        </p:spPr>
      </p:pic>
      <p:pic>
        <p:nvPicPr>
          <p:cNvPr id="29704" name="Picture 8" descr="http://t2.gstatic.com/images?q=tbn:ANd9GcR1PinPnQafg8OsXJ1IcQEkxDL8sImyVDwFXdbbexONTjb00tgJnrFARmBFm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404664"/>
            <a:ext cx="2664296" cy="3096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548680"/>
            <a:ext cx="5328592" cy="597666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s-CO" sz="6600" b="1" dirty="0" smtClean="0"/>
              <a:t>  8 </a:t>
            </a:r>
            <a:r>
              <a:rPr lang="es-CO" dirty="0" smtClean="0"/>
              <a:t> </a:t>
            </a:r>
            <a:r>
              <a:rPr lang="es-CO" sz="3600" b="1" dirty="0" smtClean="0"/>
              <a:t>Anote sus gastos diarios</a:t>
            </a:r>
          </a:p>
          <a:p>
            <a:pPr>
              <a:buNone/>
            </a:pPr>
            <a:r>
              <a:rPr lang="es-CO" sz="2800" dirty="0" smtClean="0"/>
              <a:t>    La mejor manera para conocer sus patrones de consumo y poder mejorarlos es llevar las cuentas de sus gastos. </a:t>
            </a:r>
          </a:p>
          <a:p>
            <a:pPr>
              <a:buNone/>
            </a:pPr>
            <a:endParaRPr lang="es-CO" sz="2800" dirty="0" smtClean="0"/>
          </a:p>
          <a:p>
            <a:pPr>
              <a:buNone/>
            </a:pPr>
            <a:r>
              <a:rPr lang="es-CO" sz="2800" dirty="0" smtClean="0"/>
              <a:t>     Saber en qué se le va su plata todos los días e identificar a conciencia sus “vicios de gasto” (ej, comprar ropa innecesaria) le representará un ahorro hacia el futuro o, por lo menos, no le generará un faltante  al final del mes. </a:t>
            </a:r>
            <a:endParaRPr lang="es-CO" sz="2800" dirty="0"/>
          </a:p>
        </p:txBody>
      </p:sp>
      <p:pic>
        <p:nvPicPr>
          <p:cNvPr id="4" name="Picture 6" descr="http://t0.gstatic.com/images?q=tbn:ANd9GcSKEQ0wCZS1uNPBGy0497D2Yo3-_KaaWoQ2zXDelVuvI3-xM-J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3501008"/>
            <a:ext cx="1584176" cy="3024336"/>
          </a:xfrm>
          <a:prstGeom prst="rect">
            <a:avLst/>
          </a:prstGeom>
          <a:noFill/>
        </p:spPr>
      </p:pic>
      <p:pic>
        <p:nvPicPr>
          <p:cNvPr id="30722" name="Picture 2" descr="http://t2.gstatic.com/images?q=tbn:ANd9GcTV_P4wbhqxYQukQNsuuUmtUScNcNjPqh8M-j8YkFR3Iliw4YElG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476672"/>
            <a:ext cx="3024336" cy="2607172"/>
          </a:xfrm>
          <a:prstGeom prst="rect">
            <a:avLst/>
          </a:prstGeom>
          <a:noFill/>
        </p:spPr>
      </p:pic>
      <p:pic>
        <p:nvPicPr>
          <p:cNvPr id="30724" name="Picture 4" descr="http://t2.gstatic.com/images?q=tbn:ANd9GcSwIeTR0HUAjfokdt9mqubKt7EhYQU21IXEzo12SbftZrAO2Sk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3501008"/>
            <a:ext cx="1530871" cy="29279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60648"/>
            <a:ext cx="5544616" cy="633670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s-CO" sz="6600" b="1" dirty="0" smtClean="0"/>
              <a:t>  9</a:t>
            </a:r>
            <a:r>
              <a:rPr lang="es-CO" dirty="0" smtClean="0"/>
              <a:t> </a:t>
            </a:r>
            <a:r>
              <a:rPr lang="es-CO" sz="3600" b="1" dirty="0" smtClean="0"/>
              <a:t>No mezcle sus cuentas</a:t>
            </a:r>
          </a:p>
          <a:p>
            <a:pPr>
              <a:buNone/>
            </a:pPr>
            <a:r>
              <a:rPr lang="es-CO" sz="2800" dirty="0" smtClean="0"/>
              <a:t>     Si es independiente, no mezcle sus cuentas personales con las de su propio negocio, pues esto le puede generar confusiones y terminar quitándole a una cuenta para ponerle a la otra. </a:t>
            </a:r>
          </a:p>
          <a:p>
            <a:pPr>
              <a:buNone/>
            </a:pPr>
            <a:endParaRPr lang="es-CO" sz="2800" dirty="0" smtClean="0"/>
          </a:p>
          <a:p>
            <a:pPr>
              <a:buNone/>
            </a:pPr>
            <a:r>
              <a:rPr lang="es-CO" sz="2800" dirty="0" smtClean="0"/>
              <a:t>     Recuerde que si las cuentas están claras, usted podrá saber cual es la situación real de su negocio y las posibilidades de que perdure y crezca serán mayores.</a:t>
            </a:r>
            <a:endParaRPr lang="es-CO" sz="2800" dirty="0"/>
          </a:p>
        </p:txBody>
      </p:sp>
      <p:pic>
        <p:nvPicPr>
          <p:cNvPr id="31750" name="Picture 6" descr="http://t1.gstatic.com/images?q=tbn:ANd9GcTzxXl9wySzvZYz-OgI2RtIdWDcWvEo7JcvRRBSrmVII14KgNMAm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3573016"/>
            <a:ext cx="2952328" cy="3004171"/>
          </a:xfrm>
          <a:prstGeom prst="rect">
            <a:avLst/>
          </a:prstGeom>
          <a:noFill/>
        </p:spPr>
      </p:pic>
      <p:pic>
        <p:nvPicPr>
          <p:cNvPr id="31752" name="Picture 8" descr="http://t2.gstatic.com/images?q=tbn:ANd9GcTgTj3Pbxsux_twZ3ZaSfkkzwLMmQVWptAbnfM9IIUBReUVPRr2E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404664"/>
            <a:ext cx="1296144" cy="3129136"/>
          </a:xfrm>
          <a:prstGeom prst="rect">
            <a:avLst/>
          </a:prstGeom>
          <a:noFill/>
        </p:spPr>
      </p:pic>
      <p:pic>
        <p:nvPicPr>
          <p:cNvPr id="31754" name="Picture 10" descr="http://t0.gstatic.com/images?q=tbn:ANd9GcR3DlgIZ6sLHioUOwZPgCaO5XVXgC2g_qRUpM2iS8V7f1eU9sG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548680"/>
            <a:ext cx="1656183" cy="26399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6"/>
            <a:ext cx="5328592" cy="6192688"/>
          </a:xfrm>
          <a:solidFill>
            <a:srgbClr val="FFC000"/>
          </a:solidFill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s-CO" sz="6600" b="1" dirty="0" smtClean="0"/>
              <a:t>  10 </a:t>
            </a:r>
            <a:r>
              <a:rPr lang="es-CO" sz="3600" b="1" dirty="0" smtClean="0"/>
              <a:t>Hable con los miembros de su familia</a:t>
            </a:r>
          </a:p>
          <a:p>
            <a:pPr>
              <a:buNone/>
            </a:pPr>
            <a:r>
              <a:rPr lang="es-CO" sz="2800" dirty="0" smtClean="0"/>
              <a:t>     Tenga en cuenta los deseos y necesidades de cada uno de los miembros de su familia para que ellos se sientan parte del plan. </a:t>
            </a:r>
          </a:p>
          <a:p>
            <a:pPr>
              <a:buNone/>
            </a:pPr>
            <a:endParaRPr lang="es-CO" sz="2800" dirty="0" smtClean="0"/>
          </a:p>
          <a:p>
            <a:pPr>
              <a:buNone/>
            </a:pPr>
            <a:r>
              <a:rPr lang="es-CO" sz="2800" dirty="0" smtClean="0"/>
              <a:t>     Si todos comprenden cual es el propósito de tener un presupuesto, posiblemente se esforzarán más por hacer que el presupuesto sea exitoso y evitarán gastar de más o cuando no sea necesario.</a:t>
            </a:r>
            <a:endParaRPr lang="es-CO" sz="2800" dirty="0"/>
          </a:p>
        </p:txBody>
      </p:sp>
      <p:sp>
        <p:nvSpPr>
          <p:cNvPr id="32770" name="AutoShape 2" descr="data:image/jpeg;base64,/9j/4AAQSkZJRgABAQAAAQABAAD/2wCEAAkGBhISERQUExQVFRQVFxUWFxcWFxQUFRUVFRQVFBQUGBgXHCYeFxskGhUUHy8gIycpLCwsFR4xNTAqNScrLCkBCQoKDgwOGg8PGiwkHyUpKiwsNCwtLCwsLCwqLCwsLCosLCwsLCwsLC0tLCwsLCwsLCwsLCwsLCwsLCksLCwsLP/AABEIAMIBBAMBIgACEQEDEQH/xAAcAAABBQEBAQAAAAAAAAAAAAAFAAEDBAYCBwj/xABJEAACAQMCBAMDBwgIBQMFAAABAgMAERIEIQUGEzEiQVFhcZEUFiMyUoHRB0JUg6Gxw9IkM0NykrLB8BViguHxU5OiF0Rzs8L/xAAaAQADAQEBAQAAAAAAAAAAAAAAAQIDBAUG/8QAMBEAAgIBAgMHBAEEAwAAAAAAAAECEQMSIRMxUQQiMkFhkfBScYGxYhQjofFCwdH/2gAMAwEAAhEDEQA/AHauaktXJFeucJzXQNK1PagDtN64apI6UgoAivSqfTaN5MsFLYKXa1tlXu29PDo3ZHdVJVLZHay5Gwv99GwEFKntU02kdAjMpAcZKdvEO16AIKepl0bmMyYnAMFLbWDEXA9aitTAanp6VqBCpU9K1MBr04NK1OBQA9dqa5tUkELOwVQWY7ADuTQA9666lLV6R4mxdSrC2xt59u1RCjmBIXqJ2p8anXh0jKGCkqzYA7buey++kBUpVcPC5AHJUjpkK/bwk7AGqxWnzA4pU5roUCOaY1KwrkigZHSvXVqa1AHSGlTpSoAjlSxNcVI1cWpAMKelT0AIGnNNSoAPcoY5ajO+PyeXLG2WN1va/narcJ03yPV/JxKPDFl1Cp/tDjbH7/2VndJrXjywNs1KNsDdT3G/au4Nc6o6AgLJYMMR4sTce7f0rKUG3f2NYtVzNUOGx9OWJ44FaPTl8VyeZXC3DvJYDf0qFtQFi0CmBJRImBLqWNiygqvkDve/soS/MuqK4mS4xK2KqbqRax28W3rXGn5l1MaqqSWVRioxXYfeO/t71non8ZVx6hebh6LDPEDZPlsaX9FIUd/Zf9lScW0mnC6iPGIdIeDpxTdRGHbqPaxDep23++s1/wARkwZLjFmzYWBu/wBq/e/31PquP6iROm8hZdtrAXt2uQLn76rRKxXHqTct6RHeRnUP04nkVD2ZltYEeY37Vc4fAuqmgLwLGrZ3KAokxQFgoHYHaxsaB6XVPGwdGKsOxFT6ri80jK7yMWT6pFlx9oC2ArSUG2ZqSoJvhPp9QxhjiaHEqY1w7sVMbfaNFZdNB8qk04giCmItkB4wwQMCpv4fcPfWZ13Gp5lCySFlG9tgL+pxAufaaR4xN1TLn9IVxLWX6tsbWtbtU8OXz8D1IfgCIZ4+ojOm5KqpY/VNjiNyAbE+yi/GdGjIkiCBk6gUvErRnfcIyH9971n9LqGjYMhxZexHlRHUcWmnAEj5AG4FlAv62AG9OUZak0Ea07sLNwqP5VrF6a4JC5UW2VsUKkeh7/tqhyicdXHsDe43/N8JOQ9Dtb3E1O3G9QVIMhIKlSLJuDsb7b+/vQ+JnjYPGbMvY2Bttbz286SjJxafQbcU1TC2gAPUlaPTqGlCBpAzDbuiRgE3Pe9+5NdScOhjn1v0asscYZFPYEhTt5gXPwoPBxieIMqPiGJJsF7nuRcbH2iuJOMTMXJYEyKFc4r4lGwB29nelolfz0K7tczS6eOF5dMpgi/pERZ7L2IUkYC9k3Hl/pQ3Radfk8LW8XyxVv52ABtQyPjMwaNgwBiXFDivhWxFu2/c96Sa+QIFDDEP1AMV2cfndv2dqNEvn5C49QxxKAEa82uwmjCnz8TWIFWtToY+lOjJArRRZBUyaRGAvd5LAG/pWdl4nKwkBb+sIZ/CviZTcHtt91SycyalgVaQkFSpBVdwRY323Pt70tE/n4C49QValXWNNaukwGpwKVOBTA5IprV0aa1Ah0FPTqKalQwRzJxh9PhiqnLO+QP5uNrWI+0aB/O+b7Efwf8Amq7zyf6n9Z/DrLBfx+71raEE1bOfJOSlSDh5vm+zH8H/AJqb53TfZj+DfzUP4VwxtRKI1ZVOMjFnyxCxxtK5OIJ+qh7A1Zn5edVzV0kjKM6vH1GVsGRWT6mSuDIuzhe433F24wTohTyNWif53TfZj+DfzUvndN9mP4N/NVQ8vaoOI/k82ZBYL03yKg2LWt2B2vVZuHyg4mOTKxa2DXxUkFrWvYEEX9QaNMA15Ap87pvsx/Bv5qf53zfZj+D/AM1Q6zlPVxySRmCQmLdiqOygbkMDbdfC2/8Ayn0qroeFPKkrrb6JUYruWbqSpCoW3c5OKNOOrDXkugj88Zvsx/B/5qb54TfZj+D/AM1C9dw+WFsZY3ja1wHUqSO1xfuNj8KsNy/PdgkbyBACzJHKVF0WQ3uoIsrDy9u4saemAa8hc+eE32Y/g/8ANS+eE32Y/g/81Ul5f1RfAaeYuApK9N8gGviSLbA2NvW1RDhU3TaTpSdNCQz4NipBAIJtYEEi/pcUtMA15Al88Jvsx/B/5qf54zfZj+D/AM1VoeWNU0csnRkCxKGa6ODYtjdfDvbufQAmoZOBalSoMEoLglB03uwAuSotvYEH76KgGrIX/njN9mP4P/NS+eM32Y/g/wDNVBeAakyGMQSmRQGKCN8gptZiLXsbix8711/wCc3wjeQBEdiiSEKHTMBrqN7X9mxsSN6NMA15C788pvsR/B/5qkj54nH5kXwf+egmk0MkrYxI8jWJsiljYdzYeVXtfy1qI5JkCNIIDaR0Vyi7ZG5ttt6+lGmCdAp5GrCX/wBQNR9iL4P/AD16Fphkqk+ag/EA14s3Y17PoT4E/ur/AJRWeSKXI2wycrslk0YNVp9B6UQDVHK9ZKzbYCmIg2rsCr6RDvXE8N6skqCI2qNU3qyr2piB3oA6aEW2qJ4dqlRqbLegCmVpqmmWuCtMCO1K1dWpEUAJRSrpBSpDMpzuf6r9Z/DqvytzjJoVnVI4366BDmD4bZAdu48Rup72FWOdx/U/rP4dZatoxUo0zlyScZ2gpy5rkhnDSZBDHPGSoDMOrBJEDiSL2Lg9x2ovw/mWHTx9GMy4hXYS4IrmZ5dM2QTIhVVNOLXY3Y72FD+UNPE+pxlTNOjqWxBA3TTSuDup3GO22xsfKxM6flTRsdPG0rLJN8lcAMzMV1EiBkt0QgxR/r5m7IRiL2EZHHVvfyx41LTsRa3mDRyLLHiydZVMk0cKplIk3VX6DqkWIJDEMLkKbbbxDj+m6febqLo59IowTE5tKySM2dxcSC6gGxB3NTaLlrSyxdcF0RF1BZXkvkYH06K2aREoD8ou1ka2HtuKfGuEaSKDqRPLJ1JJEiNwEARNO5LZIGa3VdbgC9gduxS0Pbcpua32DGm5v0S6o6jGTNp0mJMEMj4YgNArO/0dmBOa7tlba1Z7lvi0MImWdGkSQQAqLeJY9TFK6k3FrqjD3+nep9Dy2ki6Ukv9NFrJHtbwnTiXC22wOC3v6+VS8Y4BBHHqOn1M9P8AJSWZ1ZXGoQFhiEGNiwsbnzvQlBd35s6/Ynre5W5m4xFPHAkdz0hMCejFp1PUkzXGOMkAW++jKc6QCaF7SWTUJKdhfFdFDptvF3zRvuP3VX0nDYJdNo0ZWEjx65g6lVsYi8i5DEmT6mPcWB2qbT8mwPI8QMqmFoA73VhMJYmkYRriMW8Pg3a4NzSeiqflf7KWu7XnRHpOKaeTQGOSR4+mmkjbFVZ2ZdRq5TgpdchaRd/I+VNr+b4ZWaYrIsnT1kSxAKY2GqaZg7PkCCOschicigNx5LS8uad0hnKukMkYZg8xujtqZII1UpAzPkIyQMe/c270+aOAQaRVUGVpWecXJQRhYNVNBewGRYiMHvYG/e9gJQcq35/7BuaV7E2v5oimfWZGXCdIVj2DFTCY2wKlxirFCLg7XvY9qvTc36URukSuqk6koqwxRCMTaN4EQlGJkIZhd23IF/ZV7gXDI2OjYqv9XoLjCM59SfWBiSVveyjz3sL3sKCx8B0h0vyoidUEWXTDxlyw1K6e+ZQDFsvs7FW79qnucvnzYbU+ZG/H9PJpY9O5lQLHBd0RX8cL6k4Yl1uuM6kG+xXtRDhvN2kSSGQq4eIaYFujFKzJFp1iZFLt9F4wzZLuQfK1DOP8B00EWKy3nUQNa7kOssYdzbpBUALLiQ7ZC/nVvgvCIVi3UtJNodRNmSvTj8bxKMcSbjC5bIWJt76ag43uSnPVWwE4Rr4li1EUpdVmWMZoquwMcgkClSy3VvfsQp3tWk1XO0LM5TKMiaWWNzp4JnZZY40I8bDpN4CLgkEN7KE818F02nLJFIWljleJ1Jdrqo2kN4kCEkHwgsLEWJsSc5WihGfeM3OUO6Me33f6V7Bw7B1RHJCFVDFbhgMRe1vOvIG7GvYeWBebTg9rp/lqc/h/DNOz8/YPf8MgSMSRqR4D0z9I5dzaxIkJBXcW9dz6UXn0qajRNiBd4msQADkFNjcdvEK54pzLBGxjPjIBDAWwAPkfb7BUUfMMAiTolVBuMLbj2gD/AGa+e171Z6N0zyuGZ/tN8TVgSNb6zfE00mnKyOPIGw2sfPv+ypUjqLZ17HpfKSRyaSIlEJAKklVJurEbkj0tRj5DH/6af4V/Cst+TvVAQyRmwCMGFz5MLHv/AHf20a1vMsEak5hz5Kpvc+l+wrV5KW7MZUi/8ij/APTT/Cv4VFqYYY0Z2RAFBJOC+X3VkNb+VWBMVsuZ+sC1wPUXXt99UOKc1vqCuwCb2C3I39T51nLOkiX9gDqieozXNmN7eQuSdvjVmCIk++lqkBNxV/SRfVPupxbfma7US8J0AaJ7n6h2B93r38qoyHyKgbX/AGj8aJi6ZqNgzC/s2Nv20GjkJLAixBIN/TyqoSfEivVGM1syRaVOopV7xxGT56P9T+s/h1lK1PO/9j+s/h1lq3x8jky+IJcA0Uskv0DMsiJJKpXLL6NC5Vcd8iBYe+p59Rr4QUdtSgRlYgtIAruTIjd7XJBYepBNV+CcRWF5GYHxQTxDG18pYmRTuRtci9F/nDp306QydVQsemGSKjXfTtqCVsXFlKzizeRX6pqZXfK0ONaedMoaTRa9fFGmpHSZ91EowckJKBbs1woYewXptRw/XzM6umokaM5OGEjlC6rub+ZVF94UeQoxrucIXkZgslieJkXC3/pt+l+d5fnfsvSXmvTn5PmJl+TtpZVwCHqPBpooXQ3YYDKIFX3IDHw1GqfPSVphy1Ga0/F540KJLIqG5Kq7KpyGLbA23GxriTXyNlk7nPHO7E5YWCZeuNhb0tXWvlRmDLldrs4IAVXZ2JVLHdLY7mx71VrdJc6MW3yssR6+RcbO4wyCWYjEPfML6Xub+t6mi4zMOkGkd0hZWRGkkCrj2xxYFPepBHlaqNKikLUw1xDm3UyuGDvFZOmAkktyhcyEM7MWe7MTufS1rUM1WukkIMjs5GRGTFrF2Lv39WZmPqSTUFKkopchuTfMtxcWnXHGWRccQtnYYhCzJax2xLMR6ZH1pajisz5ZyyNkFVsnZslU5KpudwDuB61UpU9KFqZak4pM0YiaWQxrayF2KC3ay3sLXPxp4+KzLGY1lkEZyugdghy2YFb2386qUqKQWy1quKTSKqySyOq/VVnZgu1hYE7bbVVpUqaVA3Ym7GvVNHq2iVJF+siqR574ivK27GvTm/qf+hf8orl7V4H9n+jowA5nLE7b33sa6h1Do1wT3+FVF15DWtUsGs+7zr4nU0dtl9mLEMdye59tWIo96q6ZywN/Ig/caJRJXo4nqimdsXcURWIWQD0v8DWO5k440Y6akhm3JvYgH8a9AeDx/wB5T+0VguYOBh5GkJ7gD3WFLTHiJsSipSMguoNangWtzTAtYg7b/V9vu7e6gEnCQL2beueHarBhl6WPvUkH/wCJrbKlOJrp8meo6KM9OxNyDRrhyXQeysZyVxYyu0Dbm3hc3t4ewY+ttvu9u2+4fo2S6sLeY8wR7DRiVIyl3VQ+uUjJh3KA7+ys5JxRmfDyPfYDsD/2rYa2DJV9qsv7DavPdBcy3I9bf96eprLBeq/ZhKXdYYUUq6UUq+gOMx/PH9j+s/h0E4ZwPUagSGGJ5BGuT4i+I3+J2Ow32NaH8oEWPR/Wfw6BcH5k1OlEgglMYlXF7BTcC9juDYi53G+9aRvT3eZzzrX3huX+GLqJxGxYLhM5KAFiIoZJbAHa5wt99EpeUvpBixEbRxuOoYoZA8yuYYGza2ZKX2/N8Vh2oTwbijaeXqKLsElQblSOpE8WQI3BGdx7qn0PG8Qwlj64Z0l8buG6iAi5YbsCGIIPewsRRJTu0TFwqmdDlefp5nAHpySiMuBKyRM6SkJ/ymN9jY+E2vau9RypMn1nhFpFifx3MUrKzhJAASDZG7X3Fu+1WIeYp5pFKxGSQQamKyBmLfKGnkeTFQbWMzbdvCKLannGKMF4wrzTTGaXAzIAWgmicqzgGNyZmYYXCkdzsBDlkTLUcbVgPUcoTxhjI0SIuFndyquZELoFut7lQfrBbWsbGoNZy1PFD1WC2HTLKD44xKuURcW2yHoTa4BsTRfT88OHBSElunHCF60zLIEVlVZUNxODlex3v52NqpcY47LNCokjkBxiGRkm6TBFxRhEfAGYJ3GxsSAN6aeS9xNY62OeF8sGSNpHZVHQnmjTIdWTpBgGC2PgzUre4Jsbdqr8V5bm06hpMbZmNsWyMcgGRjfbZrX7XGx32NWdJzThGq9JTIkMunSTJgVjkLt9QbFlZ2sfQ2t51Hx/mRtVuysGLF2vNK6ZEG+EbG0YJJNhe3YWG1NcTV6CfD0+pzpOVp5YlkixkDMiYqTkrSNigbIBe+xsTbztUOp4G6qXDxSIrRoWjfIB5Opiu4B/s38rdvIii+n58kRECxjJBplBLyFLaYgraL6q5AeK3ckna9UoePxKrxrph0naJ8DLISJIjJi2XcraRlx22A3vvQnk6A1j6jNyfqQJCQoMZmGOXif5OSJylhYhcW8xfE2vY1MOS5llwlaGMK6I56qHFnYhU8N7OQrEA+QubCp9RzhLqBIhjc5NqJFEcsyBRMzyyK6JtKqlma5tte+21QNzblLM7wq6yzpqAmbrhKmVrMu7KQxBHntuKV5CqxnGt5SkVpcCpCtqOmrMBNJHp3dZJFW24GDX7XxawNjVDQcHeVGkyjjjUqpeRsFLsCVQbG5spPoANyKJzc4MxZzEvV/pKxvk30aal5HdcezkdWXEm1stwbCw/QcXVIWhkiEsbOsgGTRlXVWS917qVaxHsFiKpa63Jeiy1HyfqGxC9MuxiBjDjOPr26JkHZQ1x5m2Qva4qjxDhDwrG5ZHSTLFo2zW6EB1v6glfZuCCRRjS87sjrKIU6pMHVbJvpRp8Sgx7JcohYi9yu1t6DajiZeCGHEARNMwa+7dbp3BHlbpj40R13uElCtik3Y16gTaEH/kX/KK8vbsa9Ql/qP1a/5RWfafA/s/0X2fn7Gclh3PcW/2KtQaTH65727f61yb3G4xOxvvU0sRJJJ7W+/02r4xo9KS6F3QSgki3cfuoxpEuKz+iuHUkHv39natLol3Irq7M9mi4PaizImyN6G1ZPicZ6jqQtgx7+YvcfsNbTC8Tewg1meaoI0JleQICoNh9YkbWHwrTLFuqH5mFn05jJQgC+4I8xv3NCdZweXYhTYm9/IAjz+FWtbzQWNkVQL928bezvsD7hVjhPNrg4SASRN9Ydmtf18/dVpTOlztbos8L0zaZAzA5Nv3t5Dcn4V6LyxzV1AFbf2E3I919/urMceZW6JFisimxHa4I2/b+ygtmja67UpScJbFqEZx3PbHIwBHkwP3HzrJ6rXP1JIzYAMRYKADY7HaoeWebhKvSkNnBFr/AJ24uPfa9WONRsNU1ozibMXsbbr6++rtynjcX/yX7POzwlDYiUUq6UUq+hOQyf5RJg3R/W/w6xtaznv+x/Wfw6yda4+Ry5fEGeVIkbUWePqDB7ACNiHtZXEcjKstib4E7+21aaDl2B9RALQSKuqkXUMpWJOmY4GjUpn4dzILKSMgwBNqxXDuHNO+C4iys7MxsiIgyZ2PkAB7T2AuTV3V8rzIFY9NlZoVVla4b5QrPERcAgEI3cC1ZzVy50VB1HlZY5Y1fTh12yEnTIBmL99TpwQLEeRJ/wCkelaiXgulXph0iYo865WijWZF0Ukkb4xNcoZFUqzHI37+QyzclarFjipZczgCS7KkphZ1sMSMwR3BIBIFt6nfktumuLo8pmnjfFrxxrBEkjljje4u18cgbC1zUy0t2pfKLjqSpx+WHeFw6aR4bxwISnDZiyfRsJJNVHHNYqfCMCbqLAd9jvXfyOKVIAWS4XSAA4vljBrW6fTdgjMzKijLzYb72OM1PL8yTpBiGkk6fTx7OJbYEZAEXv5gWsb2tVxeWk6MrdaJmWTTxhkYtEOsZw2ZwyuDEtrAgg7X2pOC56hqbe2kl5nSGLVQusS4mKCSSLwYlrnqIRGcVuFsQtgLntXHOGhggkSGHewaRn3yImPUhjN/sw9P/qZq5l5N1CFrmJVVI5S7v01wkZkU2lCm+SMMSL7djeo+OcI1AMk0zq75gTWbJ45JFLKsgsACcWHhuAVI2ItVxq1uZyunsaz/AILpyzZRQCETxx6dwVHUjk0uqKM7hrsWkWI3a3iuPIgU+GcEgSOISRqdT8ndsPoZGaUaxlN0dwjOsVvCT2vtcVi11ThGjB8DMrsu1iyBgpPuDt8ahtRwpdR8VdDU6DprxGbBOknT1eKFlbC+kl8NwSO5sBc+Q70cl0GjDRhNN1I7jpSD5NZ1MD+RlB1DZ4OUexuhXa+NedUrU5Yr8/IUcteQU5l0oj1LqGRhZD9GgjUEopKlFJCMCbMASAQaF0qVapUqMW7dipUqVMQm7GvUtWbae/pGP8ory1ux9xr13U6cnSk2vaIG3rZQTXL2nwNejOrs6t+xkxLt79x7Ku5EYk2Nxcf96rae7G9vZaiZ4e7IpRSTcj7vWvkVBo9XQ0V+IcV6MLSP+aNgLXJOwHsrEaz8oWsZrq4jseyAAbepNya1/MfAZPkrlrC2JtcX2YfjWH1HLTqbttf7zXTgjoTcuZePGz1TkLnNdWpjkIWUgj0D2F7j0PsrAc+8Xkn1Rjt4YrxqB7DuT63Nz8Kh4ZpDpx1gwOBDb+8Afvt99E9JxcaiR7ogbezKLXF+x+7/AFrbVW5qsW5hpUI28xtTwnE3P+/fRrjPDyrswUkd6i0mhDKLj6wJJ+z6f799VrVWOONt0F+EcdHSMUillvkpBsUf1B9D/vvWr0HBOrpesQRcte1ywUWCufZfIdh5V53BoyZBGp+sdz6DuT9wvWzk4o+AiDYpstvUbEAnzHs9lRKUfMtRlyRRn4VMr3RGceTICykH2j91bLgnGtUYTDMjY2FiStxYg2IvcjaouBcMkZbIVHrle1wfK1Xp+FTROpYeE33UllvY7G4uD76rDFqcWuqM8004OL6DqKenFKvoDxjGc+/2P6z+HWSrXc+j+p/W/wAOh/LPJ0+uWdomjAgUM2bEXvkQosD9k7mwrRSUY2znnFynSB/CeJmB2OIdXR43UkgMkgswuNwexB9QO9HdbzdH9Gqwq8appGCs0i4TadHS1wbutnI3O+xoZynoo5tSqSBSnTnazF1W8enlkUsUOQUMoJt5CiUHLiagyFCn0YQdPRiSdmyzJkx1EisQuIBxv9Zdu5qJ6NXeHDXp2IdRztI9iUs6szRsJJVVcpWmUNGDjJizGxI7WBvanXnUqR04EQF53cB5Tn8ojEcq3vkg2BUqbiw7+YzhXDEkSaSR2RIVRmxQOzZyCMAAsoG5vuaM6jkgRuImm+lk6xhAjujrEpYF2LXjL2IAAaxG9DWNbP8A7Gnke4HPHGGpTURgq0ZRlzd5jdDcZM5ub+mwq/w/m4QEmHTogLxuR1JW3jE67MTddpzYjdcVO53q1JygsdzcyL0JpBIUtC5SISXikjlORF+zAdrlfKr2q5V0/wAo1ZjJZIX1kZiZSoRl02olgKNmS4BiI3tuo2INJyxsajkW4C4hzU0sRiEYVTHFEDm7sBFNJMGLNuWJkIPu2t2rrVc1CTLKBD1ZEln8Ug6zorBex+jF3ZiF8z5DauuYuVBpU3mVnWQRul4r3xJLIFkZioKlTmqHcbb7d6XlJXVQZiJTFFOV6YKCOaWONBnmCWtKrHw28r0/7dX/AOi/uXRm6VabQclmQv8ASgLHLqI22UHHToHLjN1W7FgACQBe5NV04FGuvggaTqRvJACVKk4ylbocHKhhcqbMbdwTV8SJnw5AGlWrPJ0bJJIJ8UynEWYiS/QG+eUuQu3gGAftc2vakvI4aRoknJeN4FkyjxQLNG0mSkOSxUKbggX8qXFh1HwpGUpVpIuV436bpJKYZI5JCxjhjaMRy9Lx9SYIAT55+YFt6sy8iqkohac9R5NTFHjHdC2nAN3YvdQ1x2Bt7afFj1DhSMlSpA0q0Mhm7H3GveFk/owAsfoht6+AXrwdux9xr3ZdMRADbbpC/wDgH+lcfaqr3OzsvN/gBQkLsAo9wF6so9/MmqwWx7UL5k4yIo8AfGw8vIf968VtRVnspanQO5o5n+tFGBiQQxO+V9iB7KD6WYyhFLWx23Fyy/mm/s7H3XqbgvL7am7sxVb4g2uWbz7+Q86541y/Jp1DXDj1G219u/ne+1YVJ7nQtMXSBzpaOVSSSwA33scgbfs/ZXGk0pQi3p/pv+29RddmO4tfzOwv6mtJwjRpKUXubEZehIO/xo3exbaTsifRmSNmjS9jdsdyo9o9PbQuDSu5soJPoK1HLpbTyFpWSMZNHi5Cl2BsyqD33opqNfGMgFVDv4QAFN9idv8Ae9VDHe7Inkp0jJ6HghjWSRxY+FF7H6x8R+AA++nhQlx7e3pcnYfAVrVKspuAQwX29zckVJDpEjj8I87+p7Ad/datnhJWalutyxwHUYkLfcD/AMmtBxOa8dvX/Q/+KyWllAe48gd/UnYCtA92xHnZh7L+En91b4ea+5x5VsykopVdj0B3vfvSr1NaPP0swX5QFsIPfL/DrJRzst8WZchi1iRkp7qbdx7DWy/KTEVMH63+HWJrbHujly7SLXDeISQyB47ZAMu6q4IdTGylWBBurEWt51dj5lmRslWBGFiMdPp1KMt7Ovg8Di/1hvsPQUuWdakUzFm6ZaKZI5PF9FK6EJJ4QWHmLgXGV/KtTxbWxFYUlnAYDh0/UZZm6qRxTK5HhLFrup8Vr+tRNrVTjZUE9Np0ZThHGjBHOAiuZRGt3VJEBSQSeJXUhrgf60Q0ut18kMkisGUnUsXYRGRT01fU4MRlHkjLcKRfsKK8X5nheGVYniCsNQrI/wAqydn1Ekqyoq/REkGMhnAZStuwFDeCcYhj0bxu1nI1tls2/V00Uce4Ft2Vh7LVNtq9PmVsmlq2Bz8yanHEFVVg4ISKKMP1F6bsQijJiu2Xf0rvUc06uRmJYXPVL4xRpkZkaKV3CqMmwZlyO4vtatc/Mcc0xWJks/VOnCJrHn07tppEQ4kMsapsCIb/AFQwHhpNxSPT6iMzTkTpFoQ5c6sBlXNpsljs7SAGOyyWFibjyqda+grR/Iw2v43LMAJCjHYl+nEJGsMQXkCh329Sfber2k5nmSF42Fw0QijfFFdMZo5V+kxyZVwNlvtl7BU3NPG1kWGKJ7xIrkoBiof5TqWU9he0bpbyGR7b1c1vF9P/AMPaFJMiU0pVWOoaQSIfp/r/AEUYF2ChO69z5Vo+S7vmZrm+95AqTm/VEg5oPE7kLFCqs0iYSl1C2fJe4YG9UJOISGRZRijKVKmNEjVWQgriqAKCDY9q0XBOJ6cR6UvKqNANYrKVkLN10bplSqlbXNjci1qXFuYUkj1UfVLKY9EIVOeIeJYxKVBFlI+kBO17nvQnTpR+X8Y2rVuQIfmGdle4jKszNYwQlUdwFZkBS0bMAL42uRfvvXUHMuoWUyF28bwu5UIrN0NkxJUgWFx2IPmDRjgXGNPFo3RpN3i1ayRudQbyMhEHTRfoQDZLswLBh5WBqbWcaikl1N9UDFqIpUhRlnx02TwuiMuBCALH0/o8h4Qe1JtXWkKdXqBev5udsVhRUjSJoyrRwOrBpesWZFjEa2fEiy7Y3uSTVSTmnVPKshe8iPLIpCJs8oHUNgN727eXlWrh5o08YURSRZoNLd5Bq1jlWPSpEyEQ2LAOr+BwVYSGqL8zKwaNZ+kPkcEcTgOqxTKIeuPAuYLKjJkAfIXsalP+BTX8jKa7hzwu0bizKFJscgAyqy7jbswqtXok/NWnMwcagiNZWeZcZf6YjaeGMLbGzG6SJaSwGd/WvO62xyclujHJFR5MZux9x/dX0a8X9E/Uj/8AWK+cm7H3H91fQut1mGjLWvaFTb18K1yds8vydPZPP8GF1+pMSFj3/NB7n2+6spw7hkmrlLNcID42/wD5Hq37q0PFNdHI1/K1iCCLW3+/v5VT0MzRg9J9mNyp3W/r7DXiya1b8j3Y3p25l3jnGRpo0hgTFiAqs1sUF7E77feT6k1k9dHMxykbK98WJJVh2yS9rrcbEAA22ohxDiLZHqAmxIDncbeYUCw/fVeSLe9r3/bUZJb7IauKKEWjY/nW9+3s2Nj+2u8xGfCzg+wgfuqSXWCMEkeRAB/eP9+dCo9VkuVrbkDtudvP7xUq3uUntbZ3reJvKT1CXsfrbkt53JJPne+/rRDR6hzHYk+E+Am98SBtv3HlT8PVn2I+8WUj/T9lHNPwNQrnqbixVcbZfaF77N6etaJ2ZWXuGam8QB72A/wkiibyeAAdz+6w3oJodIy47kjI9/I7G3wFFTq1sACLgW9D8DXTF7ENbnegTxbeXb3+prTaGMCWBO5OZPt8JJ/fWU4TKeqAff8ADetNwybLWQ+wN+1HpxexE0acaYDyp6uC1Kr1M5aPGfyo9tP75v4VYKvQvyrDbTe+b+FXntevh8J5ufxl7g3DuvKE8VrMzFcLqqqSWJkZUUDa5ZgBf7qMcW5Xi06l5JnKEqsJjRHLZaePUXb6TEKBKg8Ja9yRsKBaDiDwtnGQCVZTdVdWVhZlZXBVgfQirsnNGpbLJ1bIICGjhYDBOmjKpSyMEGOSgG1VJT1bchRcK3W4ak5DRZEiOoUSZ4SD6FyPoXlZkRJS5ClMTmEPiB9gii5c0/yWSbOVg0KPD9GodX+VHTurKJLG5Atudnv3FjR4fzdKksUkmMnT/wCSJZGtG0aZy4ZPYN+cT2qt85NRcnMbxiLERxBAgbNQqBcUIfxAgAht73rPTk6l6sfQ0Wm5PijYM7MVw1iurdIyRSw6VpQ1opWFwSDixBBXfvTaHk6OWI4PfrHSyRySAK8cbjW9YMMsb30587Gy7i5oI3N+qJBLrcGRv6qEAtMnTlZgEsxZdiSDfvUXzn1NywkxN4mGKooXoBxEFCqAiqHcYiwORuDRoydQ14+g/F+DJFLEqShxIFP1omaMlyhV+k7pfYMLN2YdqKS8nJmVjkkkEc8unl8EcZBjR36il5ccLI1yzLa1/O1AZ+Ju8iO4TwEWCRxxLs2R2jUC5PnaiPEecZ5J2kUqil5nEYSIrae4cOMAJSVspLgkgVTWTaiU4b2i5ruTUjVm6zMCYFiVIxI0raiJpEW6OVG6lbgkHuL9qp8x8urplidXLCRpUIJiLI8OGQJikdf7Rdr3G96q6jmTUvjlJ9VonXFUTFoVKREYgWxUkC1R8S45NOFWRlIQuyhUjjAaTEubRqBuVU/+aIrJathJwp0g5xLl3SoOp1JViWLR5gRqzmXUwdQFbyWtZZGO4tsov3qfTcoxQSlNQxdyNdgqqOmRpo5QHZiwIJdCQAD9UX70Ci5n1C2GSkBESzRQuCsdunkGQ5lbDEtcrawIpRc0alQw6l8jKSWWN2+mBE1nZSy5XNwCLneloyVV/PYerHd189wsnJkZdo/lGLwvHHOWVVQNIjkCJi9m8aYePEEsDe1A+NcN6ExjtItgptKqo9iL9lZlI9CDY1M3M+pIUFwQtu8cRzxQxr1br9LZCVGeVgag1vGZZQQ5BBKbBI1CiNWRFXFRgoDHwrYey9VFTT3ZMnBrZFGlSpVqZDN2PuNe7cSe2jb/APCv+Va8Jbsfcf3V79zBBbREjt0Vv7PCtcPa3y+zO3snN/g81n0uYte3of3g27j9tDZ9M6nyHoRv79xRIz0+okLL4WKt++3kfWvBlDUe2Czp2awdljViN9yzeuK+d/XtvUMsUccpC5m3q3hPa3n3HsAqpqFJY5XJPe+5/bTw6op5AjzuN7dtj5VWmlsVqvmc6nV3+sA1+4I2/wC1KFo7dhbvY3sD67VUntfY/wC/bXaEAX7/AHVnRbphnS8UhT1v7FtRnhkg1KsxLKoIWymzE2ubtb3drVkEnHvo3wLi4hcZAiOTYm3b7LH/AH2NXBU9zOSVbB7WRqiIqDFc1Ft9yRYE+pqCaRCoWQEsPzgfF7L+tc8T1lx4PEMlsfaLmqLE+2/trZshIPcFVbkgk+Vz3onwfWf0+BB5lyfuiew/1oFodcEjvtf0/ZU/JrL8uiJYsxLn7+m96pS5ImS2bPVw9Koi1Kt6OQ8v/K/FYaX2mb+DWY5U4FpdQuoOo1Q05jTKMHHxnxX7/WAsPCNzlWu/LRHYaX3z/uhrzGvTwpyxbM8/M0sm6sOclPbVq2KtjFqXCuAykppZnW4PcXArQavgkHyeJ1j6iCLVaiJFJDSK0+nVUdl8R6YkfK2/0R3A3rGcP0ssj4whmfFjZO+IU5/dje/svRCHgutEixqHDoFZAJUXaW5UxHOzZb/UJvVTj3ruvjJhLu1QR0fBkXiunhXJVdtOxU2Z4jLEkjRnJbEqWI3HluKsaXl7SsVjKMCINBO0nUO/yh9KkqY2xVbTsQe4K9yNqE8N5c1EivOS0eKmRXJ8bsJUiNgGz+sx8VrXUjvUM/BtUBKwEjImcbMSVJSFgp8DHIopC3FiFsL2tS5vxDWy8JoOH8BWGLUuUcEDiUQD3F44oFKkXHe5YZD/AEohxLl7RmfUO8bIg1Cw4xiZsUZM+rGsSbFr2UN4Po2732wEnEJW+tJIdiN3Y7EYkbntYAe6nTiUwNxLIDiEuHcHAdkvf6vs7UPFJu7GssUqoIcH0URj1ckil/k8aOq5GMMW1EcXitvaznYWPtFEObOEJBEvTyxM8llNjiG0ujmAysCbdUi5PkNhvfMrKQCASA2xAJsQCCAfXcA/dXUmodvrMzee5J3sFvv7FUe5R6Vppeq7MtS01Rqhy7EZVhEMhHQMonDPaVzon1CqotjbMYgDfwMNz2I8C5ZjMEcciuPlHyNpAfCwy1GsTw3F1BWNPWsMuukAUCRwEOSgM1lb7Si/hPtFWdDx2aKVJQ7MyMGGZZlJBJFxffdmPvJ9aiWObWzNI5IJ8jT6PlvTNCJ3jaM9LIwMZ2/+4MPWOCmXGw9LZb9tqDaTg8b62SNAWhj6z/SiVG6UalvEqDqFrW8IAJ9g7CRr5c8+pJna2ebZ2ta2V79q4TUuGzDMHvfIMQ1z3OV73qlCSvclzi62CfNfDI4NRhGGCGOGQBsgV6kSuVs3iFiTsd/Wg9dyzMxuxLHYXJJNhsBc1xWkU0qZnJpu0KlSpUyRm7H3GvdOO60toXUXN4VG25+qteFt2PuNe2aZ/An9xP8AKK5s8FOvydXZ5abPPejJ9h/8LfhUqxP9h/8AC34V6Benrg/o11O/+qfQ8w1mhc7hH/wt+FVv+Gy/+lJ/gf8ACvWVNW9LqSPM1L7JS2ZS7V6Hh0/CJr/1Uv8A7cn4VM/Cpsf6qX/23/Cvehrb+Z+NdDUH1rF4PU04/oeIcM5TmPjkjcDyXFrn37fsqXjcUkabQyMx7ARuf+o2HlXtwmrvr0uB6hx/Q+e+EjUFlBimtfxDpyAe/tRfV6ecW+ikN/8Akfa33V7bn7TTg+2nwvUOM+h4Q+nnL2MUtv7j+nutRzkPSSjXQlo5FAL3LIyjeJ/Ueteuj3096SxU7B5bVUNjSpw1KtjA84/LTJcaT3z/ALoa8vr1b8p3B59QNP0YmkwMuWNtsula+/nifhWF+ZOv/RZfgPxr0ezzjGFNnDnhJztIpcH4iIWkJBOcM8W1tjLE0YO/kCb1oeE85wxCG8b5QrplzTpZMIZJXeO7g4o3UU3FjdLdjsM+Y3EP0WX4D8acci8Q/RZfgPxq5PFLm17kR4keS/wXhzbDcuY5OoYRBsUwxXULMreuRVbEdr7732fW86CSN1HVjN9SFwEBDJqJZZMXZlLrbqsDibMPQ7mh8xeIfosvwH40vmLxD9Fl+A/GprF1XuVeXp/gD6opm3TyCX8OZBa3/MV2v7qho78xeIfosvwH410OQuI/okvwH41rxIfUvcy4c+gApUf+YXEf0Sb4D8af/wCn/Ev0Sb4D8aOLD6l7hwp9GZ+lWg+YHEf0Sb4L+NIcg8R/RJvgPxo4sPqXuHDn0Zn6VHzyDxH9El+A/GufmNxD9Fl+A/Gjiw6r3Dhz6MBUqP8AzD4j+iy/AfjS+YfEf0SX4D8aOLD6l7hw59GAKVH/AJhcR/RJfgPxp/mBxH9El+C/jRxYfUvcOHPozPt2Pur2vSjwJ/dX/KK8zbkDiNj/AESb4D8a9U+SFFUEWIVR94UA1nOcZNUzbHCUU7RHantT2pWqSxqdaVqe1AySImrasar6Ub0bh0wO5tXPkaRrApxqTUpTaiA0y+VOYVtXNrNaBq3pPqMdjf8AN7Kx+sxUHYeot/5onHCt6T6JS2Vhfb/4nJfgSTSch0U8WpmvRZo6gEQHvpKQUUREfSlV4v7KVOwBdq6QUqVUBOoqzEKVKoYHMg3rkilSoA5tvVqEUqVJ8hlhBUgFKlWTKRDMKjSlSqlyJONRVO29PSrSPIR0lPSpUwO1qWKlSqWMlYUF42O1KlV4fEiJ8gPalalSr0DnGtT2pUqQifSijul7U1KubMbQJlrlqVKuc1Okq0KVKpYzuuWpUqhDIWFKlSqxH//Z"/>
          <p:cNvSpPr>
            <a:spLocks noChangeAspect="1" noChangeArrowheads="1"/>
          </p:cNvSpPr>
          <p:nvPr/>
        </p:nvSpPr>
        <p:spPr bwMode="auto">
          <a:xfrm>
            <a:off x="63500" y="-752475"/>
            <a:ext cx="2076450" cy="15430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32772" name="AutoShape 4" descr="data:image/jpeg;base64,/9j/4AAQSkZJRgABAQAAAQABAAD/2wCEAAkGBhISERQUExQVFRQVFxUWFxcWFxQUFRUVFRQVFBQUGBgXHCYeFxskGhUUHy8gIycpLCwsFR4xNTAqNScrLCkBCQoKDgwOGg8PGiwkHyUpKiwsNCwtLCwsLCwqLCwsLCosLCwsLCwsLC0tLCwsLCwsLCwsLCwsLCwsLCksLCwsLP/AABEIAMIBBAMBIgACEQEDEQH/xAAcAAABBQEBAQAAAAAAAAAAAAAFAAEDBAYCBwj/xABJEAACAQMCBAMDBwgIBQMFAAABAgMAERIEIQUGEzEiQVFhcZEUFiMyUoHRB0JUg6Gxw9IkM0NykrLB8BViguHxU5OiF0Rzs8L/xAAaAQADAQEBAQAAAAAAAAAAAAAAAQIDBAUG/8QAMBEAAgIBAgMHBAEEAwAAAAAAAAECEQMSIRMxUQQiMkFhkfBScYGxYhQjofFCwdH/2gAMAwEAAhEDEQA/AHauaktXJFeucJzXQNK1PagDtN64apI6UgoAivSqfTaN5MsFLYKXa1tlXu29PDo3ZHdVJVLZHay5Gwv99GwEFKntU02kdAjMpAcZKdvEO16AIKepl0bmMyYnAMFLbWDEXA9aitTAanp6VqBCpU9K1MBr04NK1OBQA9dqa5tUkELOwVQWY7ADuTQA9666lLV6R4mxdSrC2xt59u1RCjmBIXqJ2p8anXh0jKGCkqzYA7buey++kBUpVcPC5AHJUjpkK/bwk7AGqxWnzA4pU5roUCOaY1KwrkigZHSvXVqa1AHSGlTpSoAjlSxNcVI1cWpAMKelT0AIGnNNSoAPcoY5ajO+PyeXLG2WN1va/narcJ03yPV/JxKPDFl1Cp/tDjbH7/2VndJrXjywNs1KNsDdT3G/au4Nc6o6AgLJYMMR4sTce7f0rKUG3f2NYtVzNUOGx9OWJ44FaPTl8VyeZXC3DvJYDf0qFtQFi0CmBJRImBLqWNiygqvkDve/soS/MuqK4mS4xK2KqbqRax28W3rXGn5l1MaqqSWVRioxXYfeO/t71non8ZVx6hebh6LDPEDZPlsaX9FIUd/Zf9lScW0mnC6iPGIdIeDpxTdRGHbqPaxDep23++s1/wARkwZLjFmzYWBu/wBq/e/31PquP6iROm8hZdtrAXt2uQLn76rRKxXHqTct6RHeRnUP04nkVD2ZltYEeY37Vc4fAuqmgLwLGrZ3KAokxQFgoHYHaxsaB6XVPGwdGKsOxFT6ri80jK7yMWT6pFlx9oC2ArSUG2ZqSoJvhPp9QxhjiaHEqY1w7sVMbfaNFZdNB8qk04giCmItkB4wwQMCpv4fcPfWZ13Gp5lCySFlG9tgL+pxAufaaR4xN1TLn9IVxLWX6tsbWtbtU8OXz8D1IfgCIZ4+ojOm5KqpY/VNjiNyAbE+yi/GdGjIkiCBk6gUvErRnfcIyH9971n9LqGjYMhxZexHlRHUcWmnAEj5AG4FlAv62AG9OUZak0Ea07sLNwqP5VrF6a4JC5UW2VsUKkeh7/tqhyicdXHsDe43/N8JOQ9Dtb3E1O3G9QVIMhIKlSLJuDsb7b+/vQ+JnjYPGbMvY2Bttbz286SjJxafQbcU1TC2gAPUlaPTqGlCBpAzDbuiRgE3Pe9+5NdScOhjn1v0asscYZFPYEhTt5gXPwoPBxieIMqPiGJJsF7nuRcbH2iuJOMTMXJYEyKFc4r4lGwB29nelolfz0K7tczS6eOF5dMpgi/pERZ7L2IUkYC9k3Hl/pQ3Radfk8LW8XyxVv52ABtQyPjMwaNgwBiXFDivhWxFu2/c96Sa+QIFDDEP1AMV2cfndv2dqNEvn5C49QxxKAEa82uwmjCnz8TWIFWtToY+lOjJArRRZBUyaRGAvd5LAG/pWdl4nKwkBb+sIZ/CviZTcHtt91SycyalgVaQkFSpBVdwRY323Pt70tE/n4C49QValXWNNaukwGpwKVOBTA5IprV0aa1Ah0FPTqKalQwRzJxh9PhiqnLO+QP5uNrWI+0aB/O+b7Efwf8Amq7zyf6n9Z/DrLBfx+71raEE1bOfJOSlSDh5vm+zH8H/AJqb53TfZj+DfzUP4VwxtRKI1ZVOMjFnyxCxxtK5OIJ+qh7A1Zn5edVzV0kjKM6vH1GVsGRWT6mSuDIuzhe433F24wTohTyNWif53TfZj+DfzUvndN9mP4N/NVQ8vaoOI/k82ZBYL03yKg2LWt2B2vVZuHyg4mOTKxa2DXxUkFrWvYEEX9QaNMA15Ap87pvsx/Bv5qf53zfZj+D/AM1Q6zlPVxySRmCQmLdiqOygbkMDbdfC2/8Ayn0qroeFPKkrrb6JUYruWbqSpCoW3c5OKNOOrDXkugj88Zvsx/B/5qb54TfZj+D/AM1C9dw+WFsZY3ja1wHUqSO1xfuNj8KsNy/PdgkbyBACzJHKVF0WQ3uoIsrDy9u4saemAa8hc+eE32Y/g/8ANS+eE32Y/g/81Ul5f1RfAaeYuApK9N8gGviSLbA2NvW1RDhU3TaTpSdNCQz4NipBAIJtYEEi/pcUtMA15Al88Jvsx/B/5qf54zfZj+D/AM1VoeWNU0csnRkCxKGa6ODYtjdfDvbufQAmoZOBalSoMEoLglB03uwAuSotvYEH76KgGrIX/njN9mP4P/NS+eM32Y/g/wDNVBeAakyGMQSmRQGKCN8gptZiLXsbix8711/wCc3wjeQBEdiiSEKHTMBrqN7X9mxsSN6NMA15C788pvsR/B/5qkj54nH5kXwf+egmk0MkrYxI8jWJsiljYdzYeVXtfy1qI5JkCNIIDaR0Vyi7ZG5ttt6+lGmCdAp5GrCX/wBQNR9iL4P/AD16Fphkqk+ag/EA14s3Y17PoT4E/ur/AJRWeSKXI2wycrslk0YNVp9B6UQDVHK9ZKzbYCmIg2rsCr6RDvXE8N6skqCI2qNU3qyr2piB3oA6aEW2qJ4dqlRqbLegCmVpqmmWuCtMCO1K1dWpEUAJRSrpBSpDMpzuf6r9Z/DqvytzjJoVnVI4366BDmD4bZAdu48Rup72FWOdx/U/rP4dZatoxUo0zlyScZ2gpy5rkhnDSZBDHPGSoDMOrBJEDiSL2Lg9x2ovw/mWHTx9GMy4hXYS4IrmZ5dM2QTIhVVNOLXY3Y72FD+UNPE+pxlTNOjqWxBA3TTSuDup3GO22xsfKxM6flTRsdPG0rLJN8lcAMzMV1EiBkt0QgxR/r5m7IRiL2EZHHVvfyx41LTsRa3mDRyLLHiydZVMk0cKplIk3VX6DqkWIJDEMLkKbbbxDj+m6febqLo59IowTE5tKySM2dxcSC6gGxB3NTaLlrSyxdcF0RF1BZXkvkYH06K2aREoD8ou1ka2HtuKfGuEaSKDqRPLJ1JJEiNwEARNO5LZIGa3VdbgC9gduxS0Pbcpua32DGm5v0S6o6jGTNp0mJMEMj4YgNArO/0dmBOa7tlba1Z7lvi0MImWdGkSQQAqLeJY9TFK6k3FrqjD3+nep9Dy2ki6Ukv9NFrJHtbwnTiXC22wOC3v6+VS8Y4BBHHqOn1M9P8AJSWZ1ZXGoQFhiEGNiwsbnzvQlBd35s6/Ynre5W5m4xFPHAkdz0hMCejFp1PUkzXGOMkAW++jKc6QCaF7SWTUJKdhfFdFDptvF3zRvuP3VX0nDYJdNo0ZWEjx65g6lVsYi8i5DEmT6mPcWB2qbT8mwPI8QMqmFoA73VhMJYmkYRriMW8Pg3a4NzSeiqflf7KWu7XnRHpOKaeTQGOSR4+mmkjbFVZ2ZdRq5TgpdchaRd/I+VNr+b4ZWaYrIsnT1kSxAKY2GqaZg7PkCCOschicigNx5LS8uad0hnKukMkYZg8xujtqZII1UpAzPkIyQMe/c270+aOAQaRVUGVpWecXJQRhYNVNBewGRYiMHvYG/e9gJQcq35/7BuaV7E2v5oimfWZGXCdIVj2DFTCY2wKlxirFCLg7XvY9qvTc36URukSuqk6koqwxRCMTaN4EQlGJkIZhd23IF/ZV7gXDI2OjYqv9XoLjCM59SfWBiSVveyjz3sL3sKCx8B0h0vyoidUEWXTDxlyw1K6e+ZQDFsvs7FW79qnucvnzYbU+ZG/H9PJpY9O5lQLHBd0RX8cL6k4Yl1uuM6kG+xXtRDhvN2kSSGQq4eIaYFujFKzJFp1iZFLt9F4wzZLuQfK1DOP8B00EWKy3nUQNa7kOssYdzbpBUALLiQ7ZC/nVvgvCIVi3UtJNodRNmSvTj8bxKMcSbjC5bIWJt76ag43uSnPVWwE4Rr4li1EUpdVmWMZoquwMcgkClSy3VvfsQp3tWk1XO0LM5TKMiaWWNzp4JnZZY40I8bDpN4CLgkEN7KE818F02nLJFIWljleJ1Jdrqo2kN4kCEkHwgsLEWJsSc5WihGfeM3OUO6Me33f6V7Bw7B1RHJCFVDFbhgMRe1vOvIG7GvYeWBebTg9rp/lqc/h/DNOz8/YPf8MgSMSRqR4D0z9I5dzaxIkJBXcW9dz6UXn0qajRNiBd4msQADkFNjcdvEK54pzLBGxjPjIBDAWwAPkfb7BUUfMMAiTolVBuMLbj2gD/AGa+e171Z6N0zyuGZ/tN8TVgSNb6zfE00mnKyOPIGw2sfPv+ypUjqLZ17HpfKSRyaSIlEJAKklVJurEbkj0tRj5DH/6af4V/Cst+TvVAQyRmwCMGFz5MLHv/AHf20a1vMsEak5hz5Kpvc+l+wrV5KW7MZUi/8ij/APTT/Cv4VFqYYY0Z2RAFBJOC+X3VkNb+VWBMVsuZ+sC1wPUXXt99UOKc1vqCuwCb2C3I39T51nLOkiX9gDqieozXNmN7eQuSdvjVmCIk++lqkBNxV/SRfVPupxbfma7US8J0AaJ7n6h2B93r38qoyHyKgbX/AGj8aJi6ZqNgzC/s2Nv20GjkJLAixBIN/TyqoSfEivVGM1syRaVOopV7xxGT56P9T+s/h1lK1PO/9j+s/h1lq3x8jky+IJcA0Uskv0DMsiJJKpXLL6NC5Vcd8iBYe+p59Rr4QUdtSgRlYgtIAruTIjd7XJBYepBNV+CcRWF5GYHxQTxDG18pYmRTuRtci9F/nDp306QydVQsemGSKjXfTtqCVsXFlKzizeRX6pqZXfK0ONaedMoaTRa9fFGmpHSZ91EowckJKBbs1woYewXptRw/XzM6umokaM5OGEjlC6rub+ZVF94UeQoxrucIXkZgslieJkXC3/pt+l+d5fnfsvSXmvTn5PmJl+TtpZVwCHqPBpooXQ3YYDKIFX3IDHw1GqfPSVphy1Ga0/F540KJLIqG5Kq7KpyGLbA23GxriTXyNlk7nPHO7E5YWCZeuNhb0tXWvlRmDLldrs4IAVXZ2JVLHdLY7mx71VrdJc6MW3yssR6+RcbO4wyCWYjEPfML6Xub+t6mi4zMOkGkd0hZWRGkkCrj2xxYFPepBHlaqNKikLUw1xDm3UyuGDvFZOmAkktyhcyEM7MWe7MTufS1rUM1WukkIMjs5GRGTFrF2Lv39WZmPqSTUFKkopchuTfMtxcWnXHGWRccQtnYYhCzJax2xLMR6ZH1pajisz5ZyyNkFVsnZslU5KpudwDuB61UpU9KFqZak4pM0YiaWQxrayF2KC3ay3sLXPxp4+KzLGY1lkEZyugdghy2YFb2386qUqKQWy1quKTSKqySyOq/VVnZgu1hYE7bbVVpUqaVA3Ym7GvVNHq2iVJF+siqR574ivK27GvTm/qf+hf8orl7V4H9n+jowA5nLE7b33sa6h1Do1wT3+FVF15DWtUsGs+7zr4nU0dtl9mLEMdye59tWIo96q6ZywN/Ig/caJRJXo4nqimdsXcURWIWQD0v8DWO5k440Y6akhm3JvYgH8a9AeDx/wB5T+0VguYOBh5GkJ7gD3WFLTHiJsSipSMguoNangWtzTAtYg7b/V9vu7e6gEnCQL2beueHarBhl6WPvUkH/wCJrbKlOJrp8meo6KM9OxNyDRrhyXQeysZyVxYyu0Dbm3hc3t4ewY+ttvu9u2+4fo2S6sLeY8wR7DRiVIyl3VQ+uUjJh3KA7+ys5JxRmfDyPfYDsD/2rYa2DJV9qsv7DavPdBcy3I9bf96eprLBeq/ZhKXdYYUUq6UUq+gOMx/PH9j+s/h0E4ZwPUagSGGJ5BGuT4i+I3+J2Ow32NaH8oEWPR/Wfw6BcH5k1OlEgglMYlXF7BTcC9juDYi53G+9aRvT3eZzzrX3huX+GLqJxGxYLhM5KAFiIoZJbAHa5wt99EpeUvpBixEbRxuOoYoZA8yuYYGza2ZKX2/N8Vh2oTwbijaeXqKLsElQblSOpE8WQI3BGdx7qn0PG8Qwlj64Z0l8buG6iAi5YbsCGIIPewsRRJTu0TFwqmdDlefp5nAHpySiMuBKyRM6SkJ/ymN9jY+E2vau9RypMn1nhFpFifx3MUrKzhJAASDZG7X3Fu+1WIeYp5pFKxGSQQamKyBmLfKGnkeTFQbWMzbdvCKLannGKMF4wrzTTGaXAzIAWgmicqzgGNyZmYYXCkdzsBDlkTLUcbVgPUcoTxhjI0SIuFndyquZELoFut7lQfrBbWsbGoNZy1PFD1WC2HTLKD44xKuURcW2yHoTa4BsTRfT88OHBSElunHCF60zLIEVlVZUNxODlex3v52NqpcY47LNCokjkBxiGRkm6TBFxRhEfAGYJ3GxsSAN6aeS9xNY62OeF8sGSNpHZVHQnmjTIdWTpBgGC2PgzUre4Jsbdqr8V5bm06hpMbZmNsWyMcgGRjfbZrX7XGx32NWdJzThGq9JTIkMunSTJgVjkLt9QbFlZ2sfQ2t51Hx/mRtVuysGLF2vNK6ZEG+EbG0YJJNhe3YWG1NcTV6CfD0+pzpOVp5YlkixkDMiYqTkrSNigbIBe+xsTbztUOp4G6qXDxSIrRoWjfIB5Opiu4B/s38rdvIii+n58kRECxjJBplBLyFLaYgraL6q5AeK3ckna9UoePxKrxrph0naJ8DLISJIjJi2XcraRlx22A3vvQnk6A1j6jNyfqQJCQoMZmGOXif5OSJylhYhcW8xfE2vY1MOS5llwlaGMK6I56qHFnYhU8N7OQrEA+QubCp9RzhLqBIhjc5NqJFEcsyBRMzyyK6JtKqlma5tte+21QNzblLM7wq6yzpqAmbrhKmVrMu7KQxBHntuKV5CqxnGt5SkVpcCpCtqOmrMBNJHp3dZJFW24GDX7XxawNjVDQcHeVGkyjjjUqpeRsFLsCVQbG5spPoANyKJzc4MxZzEvV/pKxvk30aal5HdcezkdWXEm1stwbCw/QcXVIWhkiEsbOsgGTRlXVWS917qVaxHsFiKpa63Jeiy1HyfqGxC9MuxiBjDjOPr26JkHZQ1x5m2Qva4qjxDhDwrG5ZHSTLFo2zW6EB1v6glfZuCCRRjS87sjrKIU6pMHVbJvpRp8Sgx7JcohYi9yu1t6DajiZeCGHEARNMwa+7dbp3BHlbpj40R13uElCtik3Y16gTaEH/kX/KK8vbsa9Ql/qP1a/5RWfafA/s/0X2fn7Gclh3PcW/2KtQaTH65727f61yb3G4xOxvvU0sRJJJ7W+/02r4xo9KS6F3QSgki3cfuoxpEuKz+iuHUkHv39natLol3Irq7M9mi4PaizImyN6G1ZPicZ6jqQtgx7+YvcfsNbTC8Tewg1meaoI0JleQICoNh9YkbWHwrTLFuqH5mFn05jJQgC+4I8xv3NCdZweXYhTYm9/IAjz+FWtbzQWNkVQL928bezvsD7hVjhPNrg4SASRN9Ydmtf18/dVpTOlztbos8L0zaZAzA5Nv3t5Dcn4V6LyxzV1AFbf2E3I919/urMceZW6JFisimxHa4I2/b+ygtmja67UpScJbFqEZx3PbHIwBHkwP3HzrJ6rXP1JIzYAMRYKADY7HaoeWebhKvSkNnBFr/AJ24uPfa9WONRsNU1ozibMXsbbr6++rtynjcX/yX7POzwlDYiUUq6UUq+hOQyf5RJg3R/W/w6xtaznv+x/Wfw6yda4+Ry5fEGeVIkbUWePqDB7ACNiHtZXEcjKstib4E7+21aaDl2B9RALQSKuqkXUMpWJOmY4GjUpn4dzILKSMgwBNqxXDuHNO+C4iys7MxsiIgyZ2PkAB7T2AuTV3V8rzIFY9NlZoVVla4b5QrPERcAgEI3cC1ZzVy50VB1HlZY5Y1fTh12yEnTIBmL99TpwQLEeRJ/wCkelaiXgulXph0iYo865WijWZF0Ukkb4xNcoZFUqzHI37+QyzclarFjipZczgCS7KkphZ1sMSMwR3BIBIFt6nfktumuLo8pmnjfFrxxrBEkjljje4u18cgbC1zUy0t2pfKLjqSpx+WHeFw6aR4bxwISnDZiyfRsJJNVHHNYqfCMCbqLAd9jvXfyOKVIAWS4XSAA4vljBrW6fTdgjMzKijLzYb72OM1PL8yTpBiGkk6fTx7OJbYEZAEXv5gWsb2tVxeWk6MrdaJmWTTxhkYtEOsZw2ZwyuDEtrAgg7X2pOC56hqbe2kl5nSGLVQusS4mKCSSLwYlrnqIRGcVuFsQtgLntXHOGhggkSGHewaRn3yImPUhjN/sw9P/qZq5l5N1CFrmJVVI5S7v01wkZkU2lCm+SMMSL7djeo+OcI1AMk0zq75gTWbJ45JFLKsgsACcWHhuAVI2ItVxq1uZyunsaz/AILpyzZRQCETxx6dwVHUjk0uqKM7hrsWkWI3a3iuPIgU+GcEgSOISRqdT8ndsPoZGaUaxlN0dwjOsVvCT2vtcVi11ThGjB8DMrsu1iyBgpPuDt8ahtRwpdR8VdDU6DprxGbBOknT1eKFlbC+kl8NwSO5sBc+Q70cl0GjDRhNN1I7jpSD5NZ1MD+RlB1DZ4OUexuhXa+NedUrU5Yr8/IUcteQU5l0oj1LqGRhZD9GgjUEopKlFJCMCbMASAQaF0qVapUqMW7dipUqVMQm7GvUtWbae/pGP8ory1ux9xr13U6cnSk2vaIG3rZQTXL2nwNejOrs6t+xkxLt79x7Ku5EYk2Nxcf96rae7G9vZaiZ4e7IpRSTcj7vWvkVBo9XQ0V+IcV6MLSP+aNgLXJOwHsrEaz8oWsZrq4jseyAAbepNya1/MfAZPkrlrC2JtcX2YfjWH1HLTqbttf7zXTgjoTcuZePGz1TkLnNdWpjkIWUgj0D2F7j0PsrAc+8Xkn1Rjt4YrxqB7DuT63Nz8Kh4ZpDpx1gwOBDb+8Afvt99E9JxcaiR7ogbezKLXF+x+7/AFrbVW5qsW5hpUI28xtTwnE3P+/fRrjPDyrswUkd6i0mhDKLj6wJJ+z6f799VrVWOONt0F+EcdHSMUillvkpBsUf1B9D/vvWr0HBOrpesQRcte1ywUWCufZfIdh5V53BoyZBGp+sdz6DuT9wvWzk4o+AiDYpstvUbEAnzHs9lRKUfMtRlyRRn4VMr3RGceTICykH2j91bLgnGtUYTDMjY2FiStxYg2IvcjaouBcMkZbIVHrle1wfK1Xp+FTROpYeE33UllvY7G4uD76rDFqcWuqM8004OL6DqKenFKvoDxjGc+/2P6z+HWSrXc+j+p/W/wAOh/LPJ0+uWdomjAgUM2bEXvkQosD9k7mwrRSUY2znnFynSB/CeJmB2OIdXR43UkgMkgswuNwexB9QO9HdbzdH9Gqwq8appGCs0i4TadHS1wbutnI3O+xoZynoo5tSqSBSnTnazF1W8enlkUsUOQUMoJt5CiUHLiagyFCn0YQdPRiSdmyzJkx1EisQuIBxv9Zdu5qJ6NXeHDXp2IdRztI9iUs6szRsJJVVcpWmUNGDjJizGxI7WBvanXnUqR04EQF53cB5Tn8ojEcq3vkg2BUqbiw7+YzhXDEkSaSR2RIVRmxQOzZyCMAAsoG5vuaM6jkgRuImm+lk6xhAjujrEpYF2LXjL2IAAaxG9DWNbP8A7Gnke4HPHGGpTURgq0ZRlzd5jdDcZM5ub+mwq/w/m4QEmHTogLxuR1JW3jE67MTddpzYjdcVO53q1JygsdzcyL0JpBIUtC5SISXikjlORF+zAdrlfKr2q5V0/wAo1ZjJZIX1kZiZSoRl02olgKNmS4BiI3tuo2INJyxsajkW4C4hzU0sRiEYVTHFEDm7sBFNJMGLNuWJkIPu2t2rrVc1CTLKBD1ZEln8Ug6zorBex+jF3ZiF8z5DauuYuVBpU3mVnWQRul4r3xJLIFkZioKlTmqHcbb7d6XlJXVQZiJTFFOV6YKCOaWONBnmCWtKrHw28r0/7dX/AOi/uXRm6VabQclmQv8ASgLHLqI22UHHToHLjN1W7FgACQBe5NV04FGuvggaTqRvJACVKk4ylbocHKhhcqbMbdwTV8SJnw5AGlWrPJ0bJJIJ8UynEWYiS/QG+eUuQu3gGAftc2vakvI4aRoknJeN4FkyjxQLNG0mSkOSxUKbggX8qXFh1HwpGUpVpIuV436bpJKYZI5JCxjhjaMRy9Lx9SYIAT55+YFt6sy8iqkohac9R5NTFHjHdC2nAN3YvdQ1x2Bt7afFj1DhSMlSpA0q0Mhm7H3GveFk/owAsfoht6+AXrwdux9xr3ZdMRADbbpC/wDgH+lcfaqr3OzsvN/gBQkLsAo9wF6so9/MmqwWx7UL5k4yIo8AfGw8vIf968VtRVnspanQO5o5n+tFGBiQQxO+V9iB7KD6WYyhFLWx23Fyy/mm/s7H3XqbgvL7am7sxVb4g2uWbz7+Q86541y/Jp1DXDj1G219u/ne+1YVJ7nQtMXSBzpaOVSSSwA33scgbfs/ZXGk0pQi3p/pv+29RddmO4tfzOwv6mtJwjRpKUXubEZehIO/xo3exbaTsifRmSNmjS9jdsdyo9o9PbQuDSu5soJPoK1HLpbTyFpWSMZNHi5Cl2BsyqD33opqNfGMgFVDv4QAFN9idv8Ae9VDHe7Inkp0jJ6HghjWSRxY+FF7H6x8R+AA++nhQlx7e3pcnYfAVrVKspuAQwX29zckVJDpEjj8I87+p7Ad/datnhJWalutyxwHUYkLfcD/AMmtBxOa8dvX/Q/+KyWllAe48gd/UnYCtA92xHnZh7L+En91b4ea+5x5VsykopVdj0B3vfvSr1NaPP0swX5QFsIPfL/DrJRzst8WZchi1iRkp7qbdx7DWy/KTEVMH63+HWJrbHujly7SLXDeISQyB47ZAMu6q4IdTGylWBBurEWt51dj5lmRslWBGFiMdPp1KMt7Ovg8Di/1hvsPQUuWdakUzFm6ZaKZI5PF9FK6EJJ4QWHmLgXGV/KtTxbWxFYUlnAYDh0/UZZm6qRxTK5HhLFrup8Vr+tRNrVTjZUE9Np0ZThHGjBHOAiuZRGt3VJEBSQSeJXUhrgf60Q0ut18kMkisGUnUsXYRGRT01fU4MRlHkjLcKRfsKK8X5nheGVYniCsNQrI/wAqydn1Ekqyoq/REkGMhnAZStuwFDeCcYhj0bxu1nI1tls2/V00Uce4Ft2Vh7LVNtq9PmVsmlq2Bz8yanHEFVVg4ISKKMP1F6bsQijJiu2Xf0rvUc06uRmJYXPVL4xRpkZkaKV3CqMmwZlyO4vtatc/Mcc0xWJks/VOnCJrHn07tppEQ4kMsapsCIb/AFQwHhpNxSPT6iMzTkTpFoQ5c6sBlXNpsljs7SAGOyyWFibjyqda+grR/Iw2v43LMAJCjHYl+nEJGsMQXkCh329Sfber2k5nmSF42Fw0QijfFFdMZo5V+kxyZVwNlvtl7BU3NPG1kWGKJ7xIrkoBiof5TqWU9he0bpbyGR7b1c1vF9P/AMPaFJMiU0pVWOoaQSIfp/r/AEUYF2ChO69z5Vo+S7vmZrm+95AqTm/VEg5oPE7kLFCqs0iYSl1C2fJe4YG9UJOISGRZRijKVKmNEjVWQgriqAKCDY9q0XBOJ6cR6UvKqNANYrKVkLN10bplSqlbXNjci1qXFuYUkj1UfVLKY9EIVOeIeJYxKVBFlI+kBO17nvQnTpR+X8Y2rVuQIfmGdle4jKszNYwQlUdwFZkBS0bMAL42uRfvvXUHMuoWUyF28bwu5UIrN0NkxJUgWFx2IPmDRjgXGNPFo3RpN3i1ayRudQbyMhEHTRfoQDZLswLBh5WBqbWcaikl1N9UDFqIpUhRlnx02TwuiMuBCALH0/o8h4Qe1JtXWkKdXqBev5udsVhRUjSJoyrRwOrBpesWZFjEa2fEiy7Y3uSTVSTmnVPKshe8iPLIpCJs8oHUNgN727eXlWrh5o08YURSRZoNLd5Bq1jlWPSpEyEQ2LAOr+BwVYSGqL8zKwaNZ+kPkcEcTgOqxTKIeuPAuYLKjJkAfIXsalP+BTX8jKa7hzwu0bizKFJscgAyqy7jbswqtXok/NWnMwcagiNZWeZcZf6YjaeGMLbGzG6SJaSwGd/WvO62xyclujHJFR5MZux9x/dX0a8X9E/Uj/8AWK+cm7H3H91fQut1mGjLWvaFTb18K1yds8vydPZPP8GF1+pMSFj3/NB7n2+6spw7hkmrlLNcID42/wD5Hq37q0PFNdHI1/K1iCCLW3+/v5VT0MzRg9J9mNyp3W/r7DXiya1b8j3Y3p25l3jnGRpo0hgTFiAqs1sUF7E77feT6k1k9dHMxykbK98WJJVh2yS9rrcbEAA22ohxDiLZHqAmxIDncbeYUCw/fVeSLe9r3/bUZJb7IauKKEWjY/nW9+3s2Nj+2u8xGfCzg+wgfuqSXWCMEkeRAB/eP9+dCo9VkuVrbkDtudvP7xUq3uUntbZ3reJvKT1CXsfrbkt53JJPne+/rRDR6hzHYk+E+Am98SBtv3HlT8PVn2I+8WUj/T9lHNPwNQrnqbixVcbZfaF77N6etaJ2ZWXuGam8QB72A/wkiibyeAAdz+6w3oJodIy47kjI9/I7G3wFFTq1sACLgW9D8DXTF7ENbnegTxbeXb3+prTaGMCWBO5OZPt8JJ/fWU4TKeqAff8ADetNwybLWQ+wN+1HpxexE0acaYDyp6uC1Kr1M5aPGfyo9tP75v4VYKvQvyrDbTe+b+FXntevh8J5ufxl7g3DuvKE8VrMzFcLqqqSWJkZUUDa5ZgBf7qMcW5Xi06l5JnKEqsJjRHLZaePUXb6TEKBKg8Ja9yRsKBaDiDwtnGQCVZTdVdWVhZlZXBVgfQirsnNGpbLJ1bIICGjhYDBOmjKpSyMEGOSgG1VJT1bchRcK3W4ak5DRZEiOoUSZ4SD6FyPoXlZkRJS5ClMTmEPiB9gii5c0/yWSbOVg0KPD9GodX+VHTurKJLG5Atudnv3FjR4fzdKksUkmMnT/wCSJZGtG0aZy4ZPYN+cT2qt85NRcnMbxiLERxBAgbNQqBcUIfxAgAht73rPTk6l6sfQ0Wm5PijYM7MVw1iurdIyRSw6VpQ1opWFwSDixBBXfvTaHk6OWI4PfrHSyRySAK8cbjW9YMMsb30587Gy7i5oI3N+qJBLrcGRv6qEAtMnTlZgEsxZdiSDfvUXzn1NywkxN4mGKooXoBxEFCqAiqHcYiwORuDRoydQ14+g/F+DJFLEqShxIFP1omaMlyhV+k7pfYMLN2YdqKS8nJmVjkkkEc8unl8EcZBjR36il5ccLI1yzLa1/O1AZ+Ju8iO4TwEWCRxxLs2R2jUC5PnaiPEecZ5J2kUqil5nEYSIrae4cOMAJSVspLgkgVTWTaiU4b2i5ruTUjVm6zMCYFiVIxI0raiJpEW6OVG6lbgkHuL9qp8x8urplidXLCRpUIJiLI8OGQJikdf7Rdr3G96q6jmTUvjlJ9VonXFUTFoVKREYgWxUkC1R8S45NOFWRlIQuyhUjjAaTEubRqBuVU/+aIrJathJwp0g5xLl3SoOp1JViWLR5gRqzmXUwdQFbyWtZZGO4tsov3qfTcoxQSlNQxdyNdgqqOmRpo5QHZiwIJdCQAD9UX70Ci5n1C2GSkBESzRQuCsdunkGQ5lbDEtcrawIpRc0alQw6l8jKSWWN2+mBE1nZSy5XNwCLneloyVV/PYerHd189wsnJkZdo/lGLwvHHOWVVQNIjkCJi9m8aYePEEsDe1A+NcN6ExjtItgptKqo9iL9lZlI9CDY1M3M+pIUFwQtu8cRzxQxr1br9LZCVGeVgag1vGZZQQ5BBKbBI1CiNWRFXFRgoDHwrYey9VFTT3ZMnBrZFGlSpVqZDN2PuNe7cSe2jb/APCv+Va8Jbsfcf3V79zBBbREjt0Vv7PCtcPa3y+zO3snN/g81n0uYte3of3g27j9tDZ9M6nyHoRv79xRIz0+okLL4WKt++3kfWvBlDUe2Czp2awdljViN9yzeuK+d/XtvUMsUccpC5m3q3hPa3n3HsAqpqFJY5XJPe+5/bTw6op5AjzuN7dtj5VWmlsVqvmc6nV3+sA1+4I2/wC1KFo7dhbvY3sD67VUntfY/wC/bXaEAX7/AHVnRbphnS8UhT1v7FtRnhkg1KsxLKoIWymzE2ubtb3drVkEnHvo3wLi4hcZAiOTYm3b7LH/AH2NXBU9zOSVbB7WRqiIqDFc1Ft9yRYE+pqCaRCoWQEsPzgfF7L+tc8T1lx4PEMlsfaLmqLE+2/trZshIPcFVbkgk+Vz3onwfWf0+BB5lyfuiew/1oFodcEjvtf0/ZU/JrL8uiJYsxLn7+m96pS5ImS2bPVw9Koi1Kt6OQ8v/K/FYaX2mb+DWY5U4FpdQuoOo1Q05jTKMHHxnxX7/WAsPCNzlWu/LRHYaX3z/uhrzGvTwpyxbM8/M0sm6sOclPbVq2KtjFqXCuAykppZnW4PcXArQavgkHyeJ1j6iCLVaiJFJDSK0+nVUdl8R6YkfK2/0R3A3rGcP0ssj4whmfFjZO+IU5/dje/svRCHgutEixqHDoFZAJUXaW5UxHOzZb/UJvVTj3ruvjJhLu1QR0fBkXiunhXJVdtOxU2Z4jLEkjRnJbEqWI3HluKsaXl7SsVjKMCINBO0nUO/yh9KkqY2xVbTsQe4K9yNqE8N5c1EivOS0eKmRXJ8bsJUiNgGz+sx8VrXUjvUM/BtUBKwEjImcbMSVJSFgp8DHIopC3FiFsL2tS5vxDWy8JoOH8BWGLUuUcEDiUQD3F44oFKkXHe5YZD/AEohxLl7RmfUO8bIg1Cw4xiZsUZM+rGsSbFr2UN4Po2732wEnEJW+tJIdiN3Y7EYkbntYAe6nTiUwNxLIDiEuHcHAdkvf6vs7UPFJu7GssUqoIcH0URj1ckil/k8aOq5GMMW1EcXitvaznYWPtFEObOEJBEvTyxM8llNjiG0ujmAysCbdUi5PkNhvfMrKQCASA2xAJsQCCAfXcA/dXUmodvrMzee5J3sFvv7FUe5R6Vppeq7MtS01Rqhy7EZVhEMhHQMonDPaVzon1CqotjbMYgDfwMNz2I8C5ZjMEcciuPlHyNpAfCwy1GsTw3F1BWNPWsMuukAUCRwEOSgM1lb7Si/hPtFWdDx2aKVJQ7MyMGGZZlJBJFxffdmPvJ9aiWObWzNI5IJ8jT6PlvTNCJ3jaM9LIwMZ2/+4MPWOCmXGw9LZb9tqDaTg8b62SNAWhj6z/SiVG6UalvEqDqFrW8IAJ9g7CRr5c8+pJna2ebZ2ta2V79q4TUuGzDMHvfIMQ1z3OV73qlCSvclzi62CfNfDI4NRhGGCGOGQBsgV6kSuVs3iFiTsd/Wg9dyzMxuxLHYXJJNhsBc1xWkU0qZnJpu0KlSpUyRm7H3GvdOO60toXUXN4VG25+qteFt2PuNe2aZ/An9xP8AKK5s8FOvydXZ5abPPejJ9h/8LfhUqxP9h/8AC34V6Benrg/o11O/+qfQ8w1mhc7hH/wt+FVv+Gy/+lJ/gf8ACvWVNW9LqSPM1L7JS2ZS7V6Hh0/CJr/1Uv8A7cn4VM/Cpsf6qX/23/Cvehrb+Z+NdDUH1rF4PU04/oeIcM5TmPjkjcDyXFrn37fsqXjcUkabQyMx7ARuf+o2HlXtwmrvr0uB6hx/Q+e+EjUFlBimtfxDpyAe/tRfV6ecW+ikN/8Akfa33V7bn7TTg+2nwvUOM+h4Q+nnL2MUtv7j+nutRzkPSSjXQlo5FAL3LIyjeJ/Ueteuj3096SxU7B5bVUNjSpw1KtjA84/LTJcaT3z/ALoa8vr1b8p3B59QNP0YmkwMuWNtsula+/nifhWF+ZOv/RZfgPxr0ezzjGFNnDnhJztIpcH4iIWkJBOcM8W1tjLE0YO/kCb1oeE85wxCG8b5QrplzTpZMIZJXeO7g4o3UU3FjdLdjsM+Y3EP0WX4D8acci8Q/RZfgPxq5PFLm17kR4keS/wXhzbDcuY5OoYRBsUwxXULMreuRVbEdr7732fW86CSN1HVjN9SFwEBDJqJZZMXZlLrbqsDibMPQ7mh8xeIfosvwH40vmLxD9Fl+A/GprF1XuVeXp/gD6opm3TyCX8OZBa3/MV2v7qho78xeIfosvwH410OQuI/okvwH41rxIfUvcy4c+gApUf+YXEf0Sb4D8af/wCn/Ev0Sb4D8aOLD6l7hwp9GZ+lWg+YHEf0Sb4L+NIcg8R/RJvgPxo4sPqXuHDn0Zn6VHzyDxH9El+A/GufmNxD9Fl+A/Gjiw6r3Dhz6MBUqP8AzD4j+iy/AfjS+YfEf0SX4D8aOLD6l7hw59GAKVH/AJhcR/RJfgPxp/mBxH9El+C/jRxYfUvcOHPozPt2Pur2vSjwJ/dX/KK8zbkDiNj/AESb4D8a9U+SFFUEWIVR94UA1nOcZNUzbHCUU7RHantT2pWqSxqdaVqe1AySImrasar6Ub0bh0wO5tXPkaRrApxqTUpTaiA0y+VOYVtXNrNaBq3pPqMdjf8AN7Kx+sxUHYeot/5onHCt6T6JS2Vhfb/4nJfgSTSch0U8WpmvRZo6gEQHvpKQUUREfSlV4v7KVOwBdq6QUqVUBOoqzEKVKoYHMg3rkilSoA5tvVqEUqVJ8hlhBUgFKlWTKRDMKjSlSqlyJONRVO29PSrSPIR0lPSpUwO1qWKlSqWMlYUF42O1KlV4fEiJ8gPalalSr0DnGtT2pUqQifSijul7U1KubMbQJlrlqVKuc1Okq0KVKpYzuuWpUqhDIWFKlSqxH//Z"/>
          <p:cNvSpPr>
            <a:spLocks noChangeAspect="1" noChangeArrowheads="1"/>
          </p:cNvSpPr>
          <p:nvPr/>
        </p:nvSpPr>
        <p:spPr bwMode="auto">
          <a:xfrm>
            <a:off x="63500" y="-752475"/>
            <a:ext cx="2076450" cy="15430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32774" name="AutoShape 6" descr="data:image/jpeg;base64,/9j/4AAQSkZJRgABAQAAAQABAAD/2wCEAAkGBhISERQUExQVFRQVFxUWFxcWFxQUFRUVFRQVFBQUGBgXHCYeFxskGhUUHy8gIycpLCwsFR4xNTAqNScrLCkBCQoKDgwOGg8PGiwkHyUpKiwsNCwtLCwsLCwqLCwsLCosLCwsLCwsLC0tLCwsLCwsLCwsLCwsLCwsLCksLCwsLP/AABEIAMIBBAMBIgACEQEDEQH/xAAcAAABBQEBAQAAAAAAAAAAAAAFAAEDBAYCBwj/xABJEAACAQMCBAMDBwgIBQMFAAABAgMAERIEIQUGEzEiQVFhcZEUFiMyUoHRB0JUg6Gxw9IkM0NykrLB8BViguHxU5OiF0Rzs8L/xAAaAQADAQEBAQAAAAAAAAAAAAAAAQIDBAUG/8QAMBEAAgIBAgMHBAEEAwAAAAAAAAECEQMSIRMxUQQiMkFhkfBScYGxYhQjofFCwdH/2gAMAwEAAhEDEQA/AHauaktXJFeucJzXQNK1PagDtN64apI6UgoAivSqfTaN5MsFLYKXa1tlXu29PDo3ZHdVJVLZHay5Gwv99GwEFKntU02kdAjMpAcZKdvEO16AIKepl0bmMyYnAMFLbWDEXA9aitTAanp6VqBCpU9K1MBr04NK1OBQA9dqa5tUkELOwVQWY7ADuTQA9666lLV6R4mxdSrC2xt59u1RCjmBIXqJ2p8anXh0jKGCkqzYA7buey++kBUpVcPC5AHJUjpkK/bwk7AGqxWnzA4pU5roUCOaY1KwrkigZHSvXVqa1AHSGlTpSoAjlSxNcVI1cWpAMKelT0AIGnNNSoAPcoY5ajO+PyeXLG2WN1va/narcJ03yPV/JxKPDFl1Cp/tDjbH7/2VndJrXjywNs1KNsDdT3G/au4Nc6o6AgLJYMMR4sTce7f0rKUG3f2NYtVzNUOGx9OWJ44FaPTl8VyeZXC3DvJYDf0qFtQFi0CmBJRImBLqWNiygqvkDve/soS/MuqK4mS4xK2KqbqRax28W3rXGn5l1MaqqSWVRioxXYfeO/t71non8ZVx6hebh6LDPEDZPlsaX9FIUd/Zf9lScW0mnC6iPGIdIeDpxTdRGHbqPaxDep23++s1/wARkwZLjFmzYWBu/wBq/e/31PquP6iROm8hZdtrAXt2uQLn76rRKxXHqTct6RHeRnUP04nkVD2ZltYEeY37Vc4fAuqmgLwLGrZ3KAokxQFgoHYHaxsaB6XVPGwdGKsOxFT6ri80jK7yMWT6pFlx9oC2ArSUG2ZqSoJvhPp9QxhjiaHEqY1w7sVMbfaNFZdNB8qk04giCmItkB4wwQMCpv4fcPfWZ13Gp5lCySFlG9tgL+pxAufaaR4xN1TLn9IVxLWX6tsbWtbtU8OXz8D1IfgCIZ4+ojOm5KqpY/VNjiNyAbE+yi/GdGjIkiCBk6gUvErRnfcIyH9971n9LqGjYMhxZexHlRHUcWmnAEj5AG4FlAv62AG9OUZak0Ea07sLNwqP5VrF6a4JC5UW2VsUKkeh7/tqhyicdXHsDe43/N8JOQ9Dtb3E1O3G9QVIMhIKlSLJuDsb7b+/vQ+JnjYPGbMvY2Bttbz286SjJxafQbcU1TC2gAPUlaPTqGlCBpAzDbuiRgE3Pe9+5NdScOhjn1v0asscYZFPYEhTt5gXPwoPBxieIMqPiGJJsF7nuRcbH2iuJOMTMXJYEyKFc4r4lGwB29nelolfz0K7tczS6eOF5dMpgi/pERZ7L2IUkYC9k3Hl/pQ3Radfk8LW8XyxVv52ABtQyPjMwaNgwBiXFDivhWxFu2/c96Sa+QIFDDEP1AMV2cfndv2dqNEvn5C49QxxKAEa82uwmjCnz8TWIFWtToY+lOjJArRRZBUyaRGAvd5LAG/pWdl4nKwkBb+sIZ/CviZTcHtt91SycyalgVaQkFSpBVdwRY323Pt70tE/n4C49QValXWNNaukwGpwKVOBTA5IprV0aa1Ah0FPTqKalQwRzJxh9PhiqnLO+QP5uNrWI+0aB/O+b7Efwf8Amq7zyf6n9Z/DrLBfx+71raEE1bOfJOSlSDh5vm+zH8H/AJqb53TfZj+DfzUP4VwxtRKI1ZVOMjFnyxCxxtK5OIJ+qh7A1Zn5edVzV0kjKM6vH1GVsGRWT6mSuDIuzhe433F24wTohTyNWif53TfZj+DfzUvndN9mP4N/NVQ8vaoOI/k82ZBYL03yKg2LWt2B2vVZuHyg4mOTKxa2DXxUkFrWvYEEX9QaNMA15Ap87pvsx/Bv5qf53zfZj+D/AM1Q6zlPVxySRmCQmLdiqOygbkMDbdfC2/8Ayn0qroeFPKkrrb6JUYruWbqSpCoW3c5OKNOOrDXkugj88Zvsx/B/5qb54TfZj+D/AM1C9dw+WFsZY3ja1wHUqSO1xfuNj8KsNy/PdgkbyBACzJHKVF0WQ3uoIsrDy9u4saemAa8hc+eE32Y/g/8ANS+eE32Y/g/81Ul5f1RfAaeYuApK9N8gGviSLbA2NvW1RDhU3TaTpSdNCQz4NipBAIJtYEEi/pcUtMA15Al88Jvsx/B/5qf54zfZj+D/AM1VoeWNU0csnRkCxKGa6ODYtjdfDvbufQAmoZOBalSoMEoLglB03uwAuSotvYEH76KgGrIX/njN9mP4P/NS+eM32Y/g/wDNVBeAakyGMQSmRQGKCN8gptZiLXsbix8711/wCc3wjeQBEdiiSEKHTMBrqN7X9mxsSN6NMA15C788pvsR/B/5qkj54nH5kXwf+egmk0MkrYxI8jWJsiljYdzYeVXtfy1qI5JkCNIIDaR0Vyi7ZG5ttt6+lGmCdAp5GrCX/wBQNR9iL4P/AD16Fphkqk+ag/EA14s3Y17PoT4E/ur/AJRWeSKXI2wycrslk0YNVp9B6UQDVHK9ZKzbYCmIg2rsCr6RDvXE8N6skqCI2qNU3qyr2piB3oA6aEW2qJ4dqlRqbLegCmVpqmmWuCtMCO1K1dWpEUAJRSrpBSpDMpzuf6r9Z/DqvytzjJoVnVI4366BDmD4bZAdu48Rup72FWOdx/U/rP4dZatoxUo0zlyScZ2gpy5rkhnDSZBDHPGSoDMOrBJEDiSL2Lg9x2ovw/mWHTx9GMy4hXYS4IrmZ5dM2QTIhVVNOLXY3Y72FD+UNPE+pxlTNOjqWxBA3TTSuDup3GO22xsfKxM6flTRsdPG0rLJN8lcAMzMV1EiBkt0QgxR/r5m7IRiL2EZHHVvfyx41LTsRa3mDRyLLHiydZVMk0cKplIk3VX6DqkWIJDEMLkKbbbxDj+m6febqLo59IowTE5tKySM2dxcSC6gGxB3NTaLlrSyxdcF0RF1BZXkvkYH06K2aREoD8ou1ka2HtuKfGuEaSKDqRPLJ1JJEiNwEARNO5LZIGa3VdbgC9gduxS0Pbcpua32DGm5v0S6o6jGTNp0mJMEMj4YgNArO/0dmBOa7tlba1Z7lvi0MImWdGkSQQAqLeJY9TFK6k3FrqjD3+nep9Dy2ki6Ukv9NFrJHtbwnTiXC22wOC3v6+VS8Y4BBHHqOn1M9P8AJSWZ1ZXGoQFhiEGNiwsbnzvQlBd35s6/Ynre5W5m4xFPHAkdz0hMCejFp1PUkzXGOMkAW++jKc6QCaF7SWTUJKdhfFdFDptvF3zRvuP3VX0nDYJdNo0ZWEjx65g6lVsYi8i5DEmT6mPcWB2qbT8mwPI8QMqmFoA73VhMJYmkYRriMW8Pg3a4NzSeiqflf7KWu7XnRHpOKaeTQGOSR4+mmkjbFVZ2ZdRq5TgpdchaRd/I+VNr+b4ZWaYrIsnT1kSxAKY2GqaZg7PkCCOschicigNx5LS8uad0hnKukMkYZg8xujtqZII1UpAzPkIyQMe/c270+aOAQaRVUGVpWecXJQRhYNVNBewGRYiMHvYG/e9gJQcq35/7BuaV7E2v5oimfWZGXCdIVj2DFTCY2wKlxirFCLg7XvY9qvTc36URukSuqk6koqwxRCMTaN4EQlGJkIZhd23IF/ZV7gXDI2OjYqv9XoLjCM59SfWBiSVveyjz3sL3sKCx8B0h0vyoidUEWXTDxlyw1K6e+ZQDFsvs7FW79qnucvnzYbU+ZG/H9PJpY9O5lQLHBd0RX8cL6k4Yl1uuM6kG+xXtRDhvN2kSSGQq4eIaYFujFKzJFp1iZFLt9F4wzZLuQfK1DOP8B00EWKy3nUQNa7kOssYdzbpBUALLiQ7ZC/nVvgvCIVi3UtJNodRNmSvTj8bxKMcSbjC5bIWJt76ag43uSnPVWwE4Rr4li1EUpdVmWMZoquwMcgkClSy3VvfsQp3tWk1XO0LM5TKMiaWWNzp4JnZZY40I8bDpN4CLgkEN7KE818F02nLJFIWljleJ1Jdrqo2kN4kCEkHwgsLEWJsSc5WihGfeM3OUO6Me33f6V7Bw7B1RHJCFVDFbhgMRe1vOvIG7GvYeWBebTg9rp/lqc/h/DNOz8/YPf8MgSMSRqR4D0z9I5dzaxIkJBXcW9dz6UXn0qajRNiBd4msQADkFNjcdvEK54pzLBGxjPjIBDAWwAPkfb7BUUfMMAiTolVBuMLbj2gD/AGa+e171Z6N0zyuGZ/tN8TVgSNb6zfE00mnKyOPIGw2sfPv+ypUjqLZ17HpfKSRyaSIlEJAKklVJurEbkj0tRj5DH/6af4V/Cst+TvVAQyRmwCMGFz5MLHv/AHf20a1vMsEak5hz5Kpvc+l+wrV5KW7MZUi/8ij/APTT/Cv4VFqYYY0Z2RAFBJOC+X3VkNb+VWBMVsuZ+sC1wPUXXt99UOKc1vqCuwCb2C3I39T51nLOkiX9gDqieozXNmN7eQuSdvjVmCIk++lqkBNxV/SRfVPupxbfma7US8J0AaJ7n6h2B93r38qoyHyKgbX/AGj8aJi6ZqNgzC/s2Nv20GjkJLAixBIN/TyqoSfEivVGM1syRaVOopV7xxGT56P9T+s/h1lK1PO/9j+s/h1lq3x8jky+IJcA0Uskv0DMsiJJKpXLL6NC5Vcd8iBYe+p59Rr4QUdtSgRlYgtIAruTIjd7XJBYepBNV+CcRWF5GYHxQTxDG18pYmRTuRtci9F/nDp306QydVQsemGSKjXfTtqCVsXFlKzizeRX6pqZXfK0ONaedMoaTRa9fFGmpHSZ91EowckJKBbs1woYewXptRw/XzM6umokaM5OGEjlC6rub+ZVF94UeQoxrucIXkZgslieJkXC3/pt+l+d5fnfsvSXmvTn5PmJl+TtpZVwCHqPBpooXQ3YYDKIFX3IDHw1GqfPSVphy1Ga0/F540KJLIqG5Kq7KpyGLbA23GxriTXyNlk7nPHO7E5YWCZeuNhb0tXWvlRmDLldrs4IAVXZ2JVLHdLY7mx71VrdJc6MW3yssR6+RcbO4wyCWYjEPfML6Xub+t6mi4zMOkGkd0hZWRGkkCrj2xxYFPepBHlaqNKikLUw1xDm3UyuGDvFZOmAkktyhcyEM7MWe7MTufS1rUM1WukkIMjs5GRGTFrF2Lv39WZmPqSTUFKkopchuTfMtxcWnXHGWRccQtnYYhCzJax2xLMR6ZH1pajisz5ZyyNkFVsnZslU5KpudwDuB61UpU9KFqZak4pM0YiaWQxrayF2KC3ay3sLXPxp4+KzLGY1lkEZyugdghy2YFb2386qUqKQWy1quKTSKqySyOq/VVnZgu1hYE7bbVVpUqaVA3Ym7GvVNHq2iVJF+siqR574ivK27GvTm/qf+hf8orl7V4H9n+jowA5nLE7b33sa6h1Do1wT3+FVF15DWtUsGs+7zr4nU0dtl9mLEMdye59tWIo96q6ZywN/Ig/caJRJXo4nqimdsXcURWIWQD0v8DWO5k440Y6akhm3JvYgH8a9AeDx/wB5T+0VguYOBh5GkJ7gD3WFLTHiJsSipSMguoNangWtzTAtYg7b/V9vu7e6gEnCQL2beueHarBhl6WPvUkH/wCJrbKlOJrp8meo6KM9OxNyDRrhyXQeysZyVxYyu0Dbm3hc3t4ewY+ttvu9u2+4fo2S6sLeY8wR7DRiVIyl3VQ+uUjJh3KA7+ys5JxRmfDyPfYDsD/2rYa2DJV9qsv7DavPdBcy3I9bf96eprLBeq/ZhKXdYYUUq6UUq+gOMx/PH9j+s/h0E4ZwPUagSGGJ5BGuT4i+I3+J2Ow32NaH8oEWPR/Wfw6BcH5k1OlEgglMYlXF7BTcC9juDYi53G+9aRvT3eZzzrX3huX+GLqJxGxYLhM5KAFiIoZJbAHa5wt99EpeUvpBixEbRxuOoYoZA8yuYYGza2ZKX2/N8Vh2oTwbijaeXqKLsElQblSOpE8WQI3BGdx7qn0PG8Qwlj64Z0l8buG6iAi5YbsCGIIPewsRRJTu0TFwqmdDlefp5nAHpySiMuBKyRM6SkJ/ymN9jY+E2vau9RypMn1nhFpFifx3MUrKzhJAASDZG7X3Fu+1WIeYp5pFKxGSQQamKyBmLfKGnkeTFQbWMzbdvCKLannGKMF4wrzTTGaXAzIAWgmicqzgGNyZmYYXCkdzsBDlkTLUcbVgPUcoTxhjI0SIuFndyquZELoFut7lQfrBbWsbGoNZy1PFD1WC2HTLKD44xKuURcW2yHoTa4BsTRfT88OHBSElunHCF60zLIEVlVZUNxODlex3v52NqpcY47LNCokjkBxiGRkm6TBFxRhEfAGYJ3GxsSAN6aeS9xNY62OeF8sGSNpHZVHQnmjTIdWTpBgGC2PgzUre4Jsbdqr8V5bm06hpMbZmNsWyMcgGRjfbZrX7XGx32NWdJzThGq9JTIkMunSTJgVjkLt9QbFlZ2sfQ2t51Hx/mRtVuysGLF2vNK6ZEG+EbG0YJJNhe3YWG1NcTV6CfD0+pzpOVp5YlkixkDMiYqTkrSNigbIBe+xsTbztUOp4G6qXDxSIrRoWjfIB5Opiu4B/s38rdvIii+n58kRECxjJBplBLyFLaYgraL6q5AeK3ckna9UoePxKrxrph0naJ8DLISJIjJi2XcraRlx22A3vvQnk6A1j6jNyfqQJCQoMZmGOXif5OSJylhYhcW8xfE2vY1MOS5llwlaGMK6I56qHFnYhU8N7OQrEA+QubCp9RzhLqBIhjc5NqJFEcsyBRMzyyK6JtKqlma5tte+21QNzblLM7wq6yzpqAmbrhKmVrMu7KQxBHntuKV5CqxnGt5SkVpcCpCtqOmrMBNJHp3dZJFW24GDX7XxawNjVDQcHeVGkyjjjUqpeRsFLsCVQbG5spPoANyKJzc4MxZzEvV/pKxvk30aal5HdcezkdWXEm1stwbCw/QcXVIWhkiEsbOsgGTRlXVWS917qVaxHsFiKpa63Jeiy1HyfqGxC9MuxiBjDjOPr26JkHZQ1x5m2Qva4qjxDhDwrG5ZHSTLFo2zW6EB1v6glfZuCCRRjS87sjrKIU6pMHVbJvpRp8Sgx7JcohYi9yu1t6DajiZeCGHEARNMwa+7dbp3BHlbpj40R13uElCtik3Y16gTaEH/kX/KK8vbsa9Ql/qP1a/5RWfafA/s/0X2fn7Gclh3PcW/2KtQaTH65727f61yb3G4xOxvvU0sRJJJ7W+/02r4xo9KS6F3QSgki3cfuoxpEuKz+iuHUkHv39natLol3Irq7M9mi4PaizImyN6G1ZPicZ6jqQtgx7+YvcfsNbTC8Tewg1meaoI0JleQICoNh9YkbWHwrTLFuqH5mFn05jJQgC+4I8xv3NCdZweXYhTYm9/IAjz+FWtbzQWNkVQL928bezvsD7hVjhPNrg4SASRN9Ydmtf18/dVpTOlztbos8L0zaZAzA5Nv3t5Dcn4V6LyxzV1AFbf2E3I919/urMceZW6JFisimxHa4I2/b+ygtmja67UpScJbFqEZx3PbHIwBHkwP3HzrJ6rXP1JIzYAMRYKADY7HaoeWebhKvSkNnBFr/AJ24uPfa9WONRsNU1ozibMXsbbr6++rtynjcX/yX7POzwlDYiUUq6UUq+hOQyf5RJg3R/W/w6xtaznv+x/Wfw6yda4+Ry5fEGeVIkbUWePqDB7ACNiHtZXEcjKstib4E7+21aaDl2B9RALQSKuqkXUMpWJOmY4GjUpn4dzILKSMgwBNqxXDuHNO+C4iys7MxsiIgyZ2PkAB7T2AuTV3V8rzIFY9NlZoVVla4b5QrPERcAgEI3cC1ZzVy50VB1HlZY5Y1fTh12yEnTIBmL99TpwQLEeRJ/wCkelaiXgulXph0iYo865WijWZF0Ukkb4xNcoZFUqzHI37+QyzclarFjipZczgCS7KkphZ1sMSMwR3BIBIFt6nfktumuLo8pmnjfFrxxrBEkjljje4u18cgbC1zUy0t2pfKLjqSpx+WHeFw6aR4bxwISnDZiyfRsJJNVHHNYqfCMCbqLAd9jvXfyOKVIAWS4XSAA4vljBrW6fTdgjMzKijLzYb72OM1PL8yTpBiGkk6fTx7OJbYEZAEXv5gWsb2tVxeWk6MrdaJmWTTxhkYtEOsZw2ZwyuDEtrAgg7X2pOC56hqbe2kl5nSGLVQusS4mKCSSLwYlrnqIRGcVuFsQtgLntXHOGhggkSGHewaRn3yImPUhjN/sw9P/qZq5l5N1CFrmJVVI5S7v01wkZkU2lCm+SMMSL7djeo+OcI1AMk0zq75gTWbJ45JFLKsgsACcWHhuAVI2ItVxq1uZyunsaz/AILpyzZRQCETxx6dwVHUjk0uqKM7hrsWkWI3a3iuPIgU+GcEgSOISRqdT8ndsPoZGaUaxlN0dwjOsVvCT2vtcVi11ThGjB8DMrsu1iyBgpPuDt8ahtRwpdR8VdDU6DprxGbBOknT1eKFlbC+kl8NwSO5sBc+Q70cl0GjDRhNN1I7jpSD5NZ1MD+RlB1DZ4OUexuhXa+NedUrU5Yr8/IUcteQU5l0oj1LqGRhZD9GgjUEopKlFJCMCbMASAQaF0qVapUqMW7dipUqVMQm7GvUtWbae/pGP8ory1ux9xr13U6cnSk2vaIG3rZQTXL2nwNejOrs6t+xkxLt79x7Ku5EYk2Nxcf96rae7G9vZaiZ4e7IpRSTcj7vWvkVBo9XQ0V+IcV6MLSP+aNgLXJOwHsrEaz8oWsZrq4jseyAAbepNya1/MfAZPkrlrC2JtcX2YfjWH1HLTqbttf7zXTgjoTcuZePGz1TkLnNdWpjkIWUgj0D2F7j0PsrAc+8Xkn1Rjt4YrxqB7DuT63Nz8Kh4ZpDpx1gwOBDb+8Afvt99E9JxcaiR7ogbezKLXF+x+7/AFrbVW5qsW5hpUI28xtTwnE3P+/fRrjPDyrswUkd6i0mhDKLj6wJJ+z6f799VrVWOONt0F+EcdHSMUillvkpBsUf1B9D/vvWr0HBOrpesQRcte1ywUWCufZfIdh5V53BoyZBGp+sdz6DuT9wvWzk4o+AiDYpstvUbEAnzHs9lRKUfMtRlyRRn4VMr3RGceTICykH2j91bLgnGtUYTDMjY2FiStxYg2IvcjaouBcMkZbIVHrle1wfK1Xp+FTROpYeE33UllvY7G4uD76rDFqcWuqM8004OL6DqKenFKvoDxjGc+/2P6z+HWSrXc+j+p/W/wAOh/LPJ0+uWdomjAgUM2bEXvkQosD9k7mwrRSUY2znnFynSB/CeJmB2OIdXR43UkgMkgswuNwexB9QO9HdbzdH9Gqwq8appGCs0i4TadHS1wbutnI3O+xoZynoo5tSqSBSnTnazF1W8enlkUsUOQUMoJt5CiUHLiagyFCn0YQdPRiSdmyzJkx1EisQuIBxv9Zdu5qJ6NXeHDXp2IdRztI9iUs6szRsJJVVcpWmUNGDjJizGxI7WBvanXnUqR04EQF53cB5Tn8ojEcq3vkg2BUqbiw7+YzhXDEkSaSR2RIVRmxQOzZyCMAAsoG5vuaM6jkgRuImm+lk6xhAjujrEpYF2LXjL2IAAaxG9DWNbP8A7Gnke4HPHGGpTURgq0ZRlzd5jdDcZM5ub+mwq/w/m4QEmHTogLxuR1JW3jE67MTddpzYjdcVO53q1JygsdzcyL0JpBIUtC5SISXikjlORF+zAdrlfKr2q5V0/wAo1ZjJZIX1kZiZSoRl02olgKNmS4BiI3tuo2INJyxsajkW4C4hzU0sRiEYVTHFEDm7sBFNJMGLNuWJkIPu2t2rrVc1CTLKBD1ZEln8Ug6zorBex+jF3ZiF8z5DauuYuVBpU3mVnWQRul4r3xJLIFkZioKlTmqHcbb7d6XlJXVQZiJTFFOV6YKCOaWONBnmCWtKrHw28r0/7dX/AOi/uXRm6VabQclmQv8ASgLHLqI22UHHToHLjN1W7FgACQBe5NV04FGuvggaTqRvJACVKk4ylbocHKhhcqbMbdwTV8SJnw5AGlWrPJ0bJJIJ8UynEWYiS/QG+eUuQu3gGAftc2vakvI4aRoknJeN4FkyjxQLNG0mSkOSxUKbggX8qXFh1HwpGUpVpIuV436bpJKYZI5JCxjhjaMRy9Lx9SYIAT55+YFt6sy8iqkohac9R5NTFHjHdC2nAN3YvdQ1x2Bt7afFj1DhSMlSpA0q0Mhm7H3GveFk/owAsfoht6+AXrwdux9xr3ZdMRADbbpC/wDgH+lcfaqr3OzsvN/gBQkLsAo9wF6so9/MmqwWx7UL5k4yIo8AfGw8vIf968VtRVnspanQO5o5n+tFGBiQQxO+V9iB7KD6WYyhFLWx23Fyy/mm/s7H3XqbgvL7am7sxVb4g2uWbz7+Q86541y/Jp1DXDj1G219u/ne+1YVJ7nQtMXSBzpaOVSSSwA33scgbfs/ZXGk0pQi3p/pv+29RddmO4tfzOwv6mtJwjRpKUXubEZehIO/xo3exbaTsifRmSNmjS9jdsdyo9o9PbQuDSu5soJPoK1HLpbTyFpWSMZNHi5Cl2BsyqD33opqNfGMgFVDv4QAFN9idv8Ae9VDHe7Inkp0jJ6HghjWSRxY+FF7H6x8R+AA++nhQlx7e3pcnYfAVrVKspuAQwX29zckVJDpEjj8I87+p7Ad/datnhJWalutyxwHUYkLfcD/AMmtBxOa8dvX/Q/+KyWllAe48gd/UnYCtA92xHnZh7L+En91b4ea+5x5VsykopVdj0B3vfvSr1NaPP0swX5QFsIPfL/DrJRzst8WZchi1iRkp7qbdx7DWy/KTEVMH63+HWJrbHujly7SLXDeISQyB47ZAMu6q4IdTGylWBBurEWt51dj5lmRslWBGFiMdPp1KMt7Ovg8Di/1hvsPQUuWdakUzFm6ZaKZI5PF9FK6EJJ4QWHmLgXGV/KtTxbWxFYUlnAYDh0/UZZm6qRxTK5HhLFrup8Vr+tRNrVTjZUE9Np0ZThHGjBHOAiuZRGt3VJEBSQSeJXUhrgf60Q0ut18kMkisGUnUsXYRGRT01fU4MRlHkjLcKRfsKK8X5nheGVYniCsNQrI/wAqydn1Ekqyoq/REkGMhnAZStuwFDeCcYhj0bxu1nI1tls2/V00Uce4Ft2Vh7LVNtq9PmVsmlq2Bz8yanHEFVVg4ISKKMP1F6bsQijJiu2Xf0rvUc06uRmJYXPVL4xRpkZkaKV3CqMmwZlyO4vtatc/Mcc0xWJks/VOnCJrHn07tppEQ4kMsapsCIb/AFQwHhpNxSPT6iMzTkTpFoQ5c6sBlXNpsljs7SAGOyyWFibjyqda+grR/Iw2v43LMAJCjHYl+nEJGsMQXkCh329Sfber2k5nmSF42Fw0QijfFFdMZo5V+kxyZVwNlvtl7BU3NPG1kWGKJ7xIrkoBiof5TqWU9he0bpbyGR7b1c1vF9P/AMPaFJMiU0pVWOoaQSIfp/r/AEUYF2ChO69z5Vo+S7vmZrm+95AqTm/VEg5oPE7kLFCqs0iYSl1C2fJe4YG9UJOISGRZRijKVKmNEjVWQgriqAKCDY9q0XBOJ6cR6UvKqNANYrKVkLN10bplSqlbXNjci1qXFuYUkj1UfVLKY9EIVOeIeJYxKVBFlI+kBO17nvQnTpR+X8Y2rVuQIfmGdle4jKszNYwQlUdwFZkBS0bMAL42uRfvvXUHMuoWUyF28bwu5UIrN0NkxJUgWFx2IPmDRjgXGNPFo3RpN3i1ayRudQbyMhEHTRfoQDZLswLBh5WBqbWcaikl1N9UDFqIpUhRlnx02TwuiMuBCALH0/o8h4Qe1JtXWkKdXqBev5udsVhRUjSJoyrRwOrBpesWZFjEa2fEiy7Y3uSTVSTmnVPKshe8iPLIpCJs8oHUNgN727eXlWrh5o08YURSRZoNLd5Bq1jlWPSpEyEQ2LAOr+BwVYSGqL8zKwaNZ+kPkcEcTgOqxTKIeuPAuYLKjJkAfIXsalP+BTX8jKa7hzwu0bizKFJscgAyqy7jbswqtXok/NWnMwcagiNZWeZcZf6YjaeGMLbGzG6SJaSwGd/WvO62xyclujHJFR5MZux9x/dX0a8X9E/Uj/8AWK+cm7H3H91fQut1mGjLWvaFTb18K1yds8vydPZPP8GF1+pMSFj3/NB7n2+6spw7hkmrlLNcID42/wD5Hq37q0PFNdHI1/K1iCCLW3+/v5VT0MzRg9J9mNyp3W/r7DXiya1b8j3Y3p25l3jnGRpo0hgTFiAqs1sUF7E77feT6k1k9dHMxykbK98WJJVh2yS9rrcbEAA22ohxDiLZHqAmxIDncbeYUCw/fVeSLe9r3/bUZJb7IauKKEWjY/nW9+3s2Nj+2u8xGfCzg+wgfuqSXWCMEkeRAB/eP9+dCo9VkuVrbkDtudvP7xUq3uUntbZ3reJvKT1CXsfrbkt53JJPne+/rRDR6hzHYk+E+Am98SBtv3HlT8PVn2I+8WUj/T9lHNPwNQrnqbixVcbZfaF77N6etaJ2ZWXuGam8QB72A/wkiibyeAAdz+6w3oJodIy47kjI9/I7G3wFFTq1sACLgW9D8DXTF7ENbnegTxbeXb3+prTaGMCWBO5OZPt8JJ/fWU4TKeqAff8ADetNwybLWQ+wN+1HpxexE0acaYDyp6uC1Kr1M5aPGfyo9tP75v4VYKvQvyrDbTe+b+FXntevh8J5ufxl7g3DuvKE8VrMzFcLqqqSWJkZUUDa5ZgBf7qMcW5Xi06l5JnKEqsJjRHLZaePUXb6TEKBKg8Ja9yRsKBaDiDwtnGQCVZTdVdWVhZlZXBVgfQirsnNGpbLJ1bIICGjhYDBOmjKpSyMEGOSgG1VJT1bchRcK3W4ak5DRZEiOoUSZ4SD6FyPoXlZkRJS5ClMTmEPiB9gii5c0/yWSbOVg0KPD9GodX+VHTurKJLG5Atudnv3FjR4fzdKksUkmMnT/wCSJZGtG0aZy4ZPYN+cT2qt85NRcnMbxiLERxBAgbNQqBcUIfxAgAht73rPTk6l6sfQ0Wm5PijYM7MVw1iurdIyRSw6VpQ1opWFwSDixBBXfvTaHk6OWI4PfrHSyRySAK8cbjW9YMMsb30587Gy7i5oI3N+qJBLrcGRv6qEAtMnTlZgEsxZdiSDfvUXzn1NywkxN4mGKooXoBxEFCqAiqHcYiwORuDRoydQ14+g/F+DJFLEqShxIFP1omaMlyhV+k7pfYMLN2YdqKS8nJmVjkkkEc8unl8EcZBjR36il5ccLI1yzLa1/O1AZ+Ju8iO4TwEWCRxxLs2R2jUC5PnaiPEecZ5J2kUqil5nEYSIrae4cOMAJSVspLgkgVTWTaiU4b2i5ruTUjVm6zMCYFiVIxI0raiJpEW6OVG6lbgkHuL9qp8x8urplidXLCRpUIJiLI8OGQJikdf7Rdr3G96q6jmTUvjlJ9VonXFUTFoVKREYgWxUkC1R8S45NOFWRlIQuyhUjjAaTEubRqBuVU/+aIrJathJwp0g5xLl3SoOp1JViWLR5gRqzmXUwdQFbyWtZZGO4tsov3qfTcoxQSlNQxdyNdgqqOmRpo5QHZiwIJdCQAD9UX70Ci5n1C2GSkBESzRQuCsdunkGQ5lbDEtcrawIpRc0alQw6l8jKSWWN2+mBE1nZSy5XNwCLneloyVV/PYerHd189wsnJkZdo/lGLwvHHOWVVQNIjkCJi9m8aYePEEsDe1A+NcN6ExjtItgptKqo9iL9lZlI9CDY1M3M+pIUFwQtu8cRzxQxr1br9LZCVGeVgag1vGZZQQ5BBKbBI1CiNWRFXFRgoDHwrYey9VFTT3ZMnBrZFGlSpVqZDN2PuNe7cSe2jb/APCv+Va8Jbsfcf3V79zBBbREjt0Vv7PCtcPa3y+zO3snN/g81n0uYte3of3g27j9tDZ9M6nyHoRv79xRIz0+okLL4WKt++3kfWvBlDUe2Czp2awdljViN9yzeuK+d/XtvUMsUccpC5m3q3hPa3n3HsAqpqFJY5XJPe+5/bTw6op5AjzuN7dtj5VWmlsVqvmc6nV3+sA1+4I2/wC1KFo7dhbvY3sD67VUntfY/wC/bXaEAX7/AHVnRbphnS8UhT1v7FtRnhkg1KsxLKoIWymzE2ubtb3drVkEnHvo3wLi4hcZAiOTYm3b7LH/AH2NXBU9zOSVbB7WRqiIqDFc1Ft9yRYE+pqCaRCoWQEsPzgfF7L+tc8T1lx4PEMlsfaLmqLE+2/trZshIPcFVbkgk+Vz3onwfWf0+BB5lyfuiew/1oFodcEjvtf0/ZU/JrL8uiJYsxLn7+m96pS5ImS2bPVw9Koi1Kt6OQ8v/K/FYaX2mb+DWY5U4FpdQuoOo1Q05jTKMHHxnxX7/WAsPCNzlWu/LRHYaX3z/uhrzGvTwpyxbM8/M0sm6sOclPbVq2KtjFqXCuAykppZnW4PcXArQavgkHyeJ1j6iCLVaiJFJDSK0+nVUdl8R6YkfK2/0R3A3rGcP0ssj4whmfFjZO+IU5/dje/svRCHgutEixqHDoFZAJUXaW5UxHOzZb/UJvVTj3ruvjJhLu1QR0fBkXiunhXJVdtOxU2Z4jLEkjRnJbEqWI3HluKsaXl7SsVjKMCINBO0nUO/yh9KkqY2xVbTsQe4K9yNqE8N5c1EivOS0eKmRXJ8bsJUiNgGz+sx8VrXUjvUM/BtUBKwEjImcbMSVJSFgp8DHIopC3FiFsL2tS5vxDWy8JoOH8BWGLUuUcEDiUQD3F44oFKkXHe5YZD/AEohxLl7RmfUO8bIg1Cw4xiZsUZM+rGsSbFr2UN4Po2732wEnEJW+tJIdiN3Y7EYkbntYAe6nTiUwNxLIDiEuHcHAdkvf6vs7UPFJu7GssUqoIcH0URj1ckil/k8aOq5GMMW1EcXitvaznYWPtFEObOEJBEvTyxM8llNjiG0ujmAysCbdUi5PkNhvfMrKQCASA2xAJsQCCAfXcA/dXUmodvrMzee5J3sFvv7FUe5R6Vppeq7MtS01Rqhy7EZVhEMhHQMonDPaVzon1CqotjbMYgDfwMNz2I8C5ZjMEcciuPlHyNpAfCwy1GsTw3F1BWNPWsMuukAUCRwEOSgM1lb7Si/hPtFWdDx2aKVJQ7MyMGGZZlJBJFxffdmPvJ9aiWObWzNI5IJ8jT6PlvTNCJ3jaM9LIwMZ2/+4MPWOCmXGw9LZb9tqDaTg8b62SNAWhj6z/SiVG6UalvEqDqFrW8IAJ9g7CRr5c8+pJna2ebZ2ta2V79q4TUuGzDMHvfIMQ1z3OV73qlCSvclzi62CfNfDI4NRhGGCGOGQBsgV6kSuVs3iFiTsd/Wg9dyzMxuxLHYXJJNhsBc1xWkU0qZnJpu0KlSpUyRm7H3GvdOO60toXUXN4VG25+qteFt2PuNe2aZ/An9xP8AKK5s8FOvydXZ5abPPejJ9h/8LfhUqxP9h/8AC34V6Benrg/o11O/+qfQ8w1mhc7hH/wt+FVv+Gy/+lJ/gf8ACvWVNW9LqSPM1L7JS2ZS7V6Hh0/CJr/1Uv8A7cn4VM/Cpsf6qX/23/Cvehrb+Z+NdDUH1rF4PU04/oeIcM5TmPjkjcDyXFrn37fsqXjcUkabQyMx7ARuf+o2HlXtwmrvr0uB6hx/Q+e+EjUFlBimtfxDpyAe/tRfV6ecW+ikN/8Akfa33V7bn7TTg+2nwvUOM+h4Q+nnL2MUtv7j+nutRzkPSSjXQlo5FAL3LIyjeJ/Ueteuj3096SxU7B5bVUNjSpw1KtjA84/LTJcaT3z/ALoa8vr1b8p3B59QNP0YmkwMuWNtsula+/nifhWF+ZOv/RZfgPxr0ezzjGFNnDnhJztIpcH4iIWkJBOcM8W1tjLE0YO/kCb1oeE85wxCG8b5QrplzTpZMIZJXeO7g4o3UU3FjdLdjsM+Y3EP0WX4D8acci8Q/RZfgPxq5PFLm17kR4keS/wXhzbDcuY5OoYRBsUwxXULMreuRVbEdr7732fW86CSN1HVjN9SFwEBDJqJZZMXZlLrbqsDibMPQ7mh8xeIfosvwH40vmLxD9Fl+A/GprF1XuVeXp/gD6opm3TyCX8OZBa3/MV2v7qho78xeIfosvwH410OQuI/okvwH41rxIfUvcy4c+gApUf+YXEf0Sb4D8af/wCn/Ev0Sb4D8aOLD6l7hwp9GZ+lWg+YHEf0Sb4L+NIcg8R/RJvgPxo4sPqXuHDn0Zn6VHzyDxH9El+A/GufmNxD9Fl+A/Gjiw6r3Dhz6MBUqP8AzD4j+iy/AfjS+YfEf0SX4D8aOLD6l7hw59GAKVH/AJhcR/RJfgPxp/mBxH9El+C/jRxYfUvcOHPozPt2Pur2vSjwJ/dX/KK8zbkDiNj/AESb4D8a9U+SFFUEWIVR94UA1nOcZNUzbHCUU7RHantT2pWqSxqdaVqe1AySImrasar6Ub0bh0wO5tXPkaRrApxqTUpTaiA0y+VOYVtXNrNaBq3pPqMdjf8AN7Kx+sxUHYeot/5onHCt6T6JS2Vhfb/4nJfgSTSch0U8WpmvRZo6gEQHvpKQUUREfSlV4v7KVOwBdq6QUqVUBOoqzEKVKoYHMg3rkilSoA5tvVqEUqVJ8hlhBUgFKlWTKRDMKjSlSqlyJONRVO29PSrSPIR0lPSpUwO1qWKlSqWMlYUF42O1KlV4fEiJ8gPalalSr0DnGtT2pUqQifSijul7U1KubMbQJlrlqVKuc1Okq0KVKpYzuuWpUqhDIWFKlSqxH//Z"/>
          <p:cNvSpPr>
            <a:spLocks noChangeAspect="1" noChangeArrowheads="1"/>
          </p:cNvSpPr>
          <p:nvPr/>
        </p:nvSpPr>
        <p:spPr bwMode="auto">
          <a:xfrm>
            <a:off x="63500" y="-896938"/>
            <a:ext cx="2476500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32776" name="AutoShape 8" descr="data:image/jpeg;base64,/9j/4AAQSkZJRgABAQAAAQABAAD/2wCEAAkGBhISERQUExQVFRQVFxUWFxcWFxQUFRUVFRQVFBQUGBgXHCYeFxskGhUUHy8gIycpLCwsFR4xNTAqNScrLCkBCQoKDgwOGg8PGiwkHyUpKiwsNCwtLCwsLCwqLCwsLCosLCwsLCwsLC0tLCwsLCwsLCwsLCwsLCwsLCksLCwsLP/AABEIAMIBBAMBIgACEQEDEQH/xAAcAAABBQEBAQAAAAAAAAAAAAAFAAEDBAYCBwj/xABJEAACAQMCBAMDBwgIBQMFAAABAgMAERIEIQUGEzEiQVFhcZEUFiMyUoHRB0JUg6Gxw9IkM0NykrLB8BViguHxU5OiF0Rzs8L/xAAaAQADAQEBAQAAAAAAAAAAAAAAAQIDBAUG/8QAMBEAAgIBAgMHBAEEAwAAAAAAAAECEQMSIRMxUQQiMkFhkfBScYGxYhQjofFCwdH/2gAMAwEAAhEDEQA/AHauaktXJFeucJzXQNK1PagDtN64apI6UgoAivSqfTaN5MsFLYKXa1tlXu29PDo3ZHdVJVLZHay5Gwv99GwEFKntU02kdAjMpAcZKdvEO16AIKepl0bmMyYnAMFLbWDEXA9aitTAanp6VqBCpU9K1MBr04NK1OBQA9dqa5tUkELOwVQWY7ADuTQA9666lLV6R4mxdSrC2xt59u1RCjmBIXqJ2p8anXh0jKGCkqzYA7buey++kBUpVcPC5AHJUjpkK/bwk7AGqxWnzA4pU5roUCOaY1KwrkigZHSvXVqa1AHSGlTpSoAjlSxNcVI1cWpAMKelT0AIGnNNSoAPcoY5ajO+PyeXLG2WN1va/narcJ03yPV/JxKPDFl1Cp/tDjbH7/2VndJrXjywNs1KNsDdT3G/au4Nc6o6AgLJYMMR4sTce7f0rKUG3f2NYtVzNUOGx9OWJ44FaPTl8VyeZXC3DvJYDf0qFtQFi0CmBJRImBLqWNiygqvkDve/soS/MuqK4mS4xK2KqbqRax28W3rXGn5l1MaqqSWVRioxXYfeO/t71non8ZVx6hebh6LDPEDZPlsaX9FIUd/Zf9lScW0mnC6iPGIdIeDpxTdRGHbqPaxDep23++s1/wARkwZLjFmzYWBu/wBq/e/31PquP6iROm8hZdtrAXt2uQLn76rRKxXHqTct6RHeRnUP04nkVD2ZltYEeY37Vc4fAuqmgLwLGrZ3KAokxQFgoHYHaxsaB6XVPGwdGKsOxFT6ri80jK7yMWT6pFlx9oC2ArSUG2ZqSoJvhPp9QxhjiaHEqY1w7sVMbfaNFZdNB8qk04giCmItkB4wwQMCpv4fcPfWZ13Gp5lCySFlG9tgL+pxAufaaR4xN1TLn9IVxLWX6tsbWtbtU8OXz8D1IfgCIZ4+ojOm5KqpY/VNjiNyAbE+yi/GdGjIkiCBk6gUvErRnfcIyH9971n9LqGjYMhxZexHlRHUcWmnAEj5AG4FlAv62AG9OUZak0Ea07sLNwqP5VrF6a4JC5UW2VsUKkeh7/tqhyicdXHsDe43/N8JOQ9Dtb3E1O3G9QVIMhIKlSLJuDsb7b+/vQ+JnjYPGbMvY2Bttbz286SjJxafQbcU1TC2gAPUlaPTqGlCBpAzDbuiRgE3Pe9+5NdScOhjn1v0asscYZFPYEhTt5gXPwoPBxieIMqPiGJJsF7nuRcbH2iuJOMTMXJYEyKFc4r4lGwB29nelolfz0K7tczS6eOF5dMpgi/pERZ7L2IUkYC9k3Hl/pQ3Radfk8LW8XyxVv52ABtQyPjMwaNgwBiXFDivhWxFu2/c96Sa+QIFDDEP1AMV2cfndv2dqNEvn5C49QxxKAEa82uwmjCnz8TWIFWtToY+lOjJArRRZBUyaRGAvd5LAG/pWdl4nKwkBb+sIZ/CviZTcHtt91SycyalgVaQkFSpBVdwRY323Pt70tE/n4C49QValXWNNaukwGpwKVOBTA5IprV0aa1Ah0FPTqKalQwRzJxh9PhiqnLO+QP5uNrWI+0aB/O+b7Efwf8Amq7zyf6n9Z/DrLBfx+71raEE1bOfJOSlSDh5vm+zH8H/AJqb53TfZj+DfzUP4VwxtRKI1ZVOMjFnyxCxxtK5OIJ+qh7A1Zn5edVzV0kjKM6vH1GVsGRWT6mSuDIuzhe433F24wTohTyNWif53TfZj+DfzUvndN9mP4N/NVQ8vaoOI/k82ZBYL03yKg2LWt2B2vVZuHyg4mOTKxa2DXxUkFrWvYEEX9QaNMA15Ap87pvsx/Bv5qf53zfZj+D/AM1Q6zlPVxySRmCQmLdiqOygbkMDbdfC2/8Ayn0qroeFPKkrrb6JUYruWbqSpCoW3c5OKNOOrDXkugj88Zvsx/B/5qb54TfZj+D/AM1C9dw+WFsZY3ja1wHUqSO1xfuNj8KsNy/PdgkbyBACzJHKVF0WQ3uoIsrDy9u4saemAa8hc+eE32Y/g/8ANS+eE32Y/g/81Ul5f1RfAaeYuApK9N8gGviSLbA2NvW1RDhU3TaTpSdNCQz4NipBAIJtYEEi/pcUtMA15Al88Jvsx/B/5qf54zfZj+D/AM1VoeWNU0csnRkCxKGa6ODYtjdfDvbufQAmoZOBalSoMEoLglB03uwAuSotvYEH76KgGrIX/njN9mP4P/NS+eM32Y/g/wDNVBeAakyGMQSmRQGKCN8gptZiLXsbix8711/wCc3wjeQBEdiiSEKHTMBrqN7X9mxsSN6NMA15C788pvsR/B/5qkj54nH5kXwf+egmk0MkrYxI8jWJsiljYdzYeVXtfy1qI5JkCNIIDaR0Vyi7ZG5ttt6+lGmCdAp5GrCX/wBQNR9iL4P/AD16Fphkqk+ag/EA14s3Y17PoT4E/ur/AJRWeSKXI2wycrslk0YNVp9B6UQDVHK9ZKzbYCmIg2rsCr6RDvXE8N6skqCI2qNU3qyr2piB3oA6aEW2qJ4dqlRqbLegCmVpqmmWuCtMCO1K1dWpEUAJRSrpBSpDMpzuf6r9Z/DqvytzjJoVnVI4366BDmD4bZAdu48Rup72FWOdx/U/rP4dZatoxUo0zlyScZ2gpy5rkhnDSZBDHPGSoDMOrBJEDiSL2Lg9x2ovw/mWHTx9GMy4hXYS4IrmZ5dM2QTIhVVNOLXY3Y72FD+UNPE+pxlTNOjqWxBA3TTSuDup3GO22xsfKxM6flTRsdPG0rLJN8lcAMzMV1EiBkt0QgxR/r5m7IRiL2EZHHVvfyx41LTsRa3mDRyLLHiydZVMk0cKplIk3VX6DqkWIJDEMLkKbbbxDj+m6febqLo59IowTE5tKySM2dxcSC6gGxB3NTaLlrSyxdcF0RF1BZXkvkYH06K2aREoD8ou1ka2HtuKfGuEaSKDqRPLJ1JJEiNwEARNO5LZIGa3VdbgC9gduxS0Pbcpua32DGm5v0S6o6jGTNp0mJMEMj4YgNArO/0dmBOa7tlba1Z7lvi0MImWdGkSQQAqLeJY9TFK6k3FrqjD3+nep9Dy2ki6Ukv9NFrJHtbwnTiXC22wOC3v6+VS8Y4BBHHqOn1M9P8AJSWZ1ZXGoQFhiEGNiwsbnzvQlBd35s6/Ynre5W5m4xFPHAkdz0hMCejFp1PUkzXGOMkAW++jKc6QCaF7SWTUJKdhfFdFDptvF3zRvuP3VX0nDYJdNo0ZWEjx65g6lVsYi8i5DEmT6mPcWB2qbT8mwPI8QMqmFoA73VhMJYmkYRriMW8Pg3a4NzSeiqflf7KWu7XnRHpOKaeTQGOSR4+mmkjbFVZ2ZdRq5TgpdchaRd/I+VNr+b4ZWaYrIsnT1kSxAKY2GqaZg7PkCCOschicigNx5LS8uad0hnKukMkYZg8xujtqZII1UpAzPkIyQMe/c270+aOAQaRVUGVpWecXJQRhYNVNBewGRYiMHvYG/e9gJQcq35/7BuaV7E2v5oimfWZGXCdIVj2DFTCY2wKlxirFCLg7XvY9qvTc36URukSuqk6koqwxRCMTaN4EQlGJkIZhd23IF/ZV7gXDI2OjYqv9XoLjCM59SfWBiSVveyjz3sL3sKCx8B0h0vyoidUEWXTDxlyw1K6e+ZQDFsvs7FW79qnucvnzYbU+ZG/H9PJpY9O5lQLHBd0RX8cL6k4Yl1uuM6kG+xXtRDhvN2kSSGQq4eIaYFujFKzJFp1iZFLt9F4wzZLuQfK1DOP8B00EWKy3nUQNa7kOssYdzbpBUALLiQ7ZC/nVvgvCIVi3UtJNodRNmSvTj8bxKMcSbjC5bIWJt76ag43uSnPVWwE4Rr4li1EUpdVmWMZoquwMcgkClSy3VvfsQp3tWk1XO0LM5TKMiaWWNzp4JnZZY40I8bDpN4CLgkEN7KE818F02nLJFIWljleJ1Jdrqo2kN4kCEkHwgsLEWJsSc5WihGfeM3OUO6Me33f6V7Bw7B1RHJCFVDFbhgMRe1vOvIG7GvYeWBebTg9rp/lqc/h/DNOz8/YPf8MgSMSRqR4D0z9I5dzaxIkJBXcW9dz6UXn0qajRNiBd4msQADkFNjcdvEK54pzLBGxjPjIBDAWwAPkfb7BUUfMMAiTolVBuMLbj2gD/AGa+e171Z6N0zyuGZ/tN8TVgSNb6zfE00mnKyOPIGw2sfPv+ypUjqLZ17HpfKSRyaSIlEJAKklVJurEbkj0tRj5DH/6af4V/Cst+TvVAQyRmwCMGFz5MLHv/AHf20a1vMsEak5hz5Kpvc+l+wrV5KW7MZUi/8ij/APTT/Cv4VFqYYY0Z2RAFBJOC+X3VkNb+VWBMVsuZ+sC1wPUXXt99UOKc1vqCuwCb2C3I39T51nLOkiX9gDqieozXNmN7eQuSdvjVmCIk++lqkBNxV/SRfVPupxbfma7US8J0AaJ7n6h2B93r38qoyHyKgbX/AGj8aJi6ZqNgzC/s2Nv20GjkJLAixBIN/TyqoSfEivVGM1syRaVOopV7xxGT56P9T+s/h1lK1PO/9j+s/h1lq3x8jky+IJcA0Uskv0DMsiJJKpXLL6NC5Vcd8iBYe+p59Rr4QUdtSgRlYgtIAruTIjd7XJBYepBNV+CcRWF5GYHxQTxDG18pYmRTuRtci9F/nDp306QydVQsemGSKjXfTtqCVsXFlKzizeRX6pqZXfK0ONaedMoaTRa9fFGmpHSZ91EowckJKBbs1woYewXptRw/XzM6umokaM5OGEjlC6rub+ZVF94UeQoxrucIXkZgslieJkXC3/pt+l+d5fnfsvSXmvTn5PmJl+TtpZVwCHqPBpooXQ3YYDKIFX3IDHw1GqfPSVphy1Ga0/F540KJLIqG5Kq7KpyGLbA23GxriTXyNlk7nPHO7E5YWCZeuNhb0tXWvlRmDLldrs4IAVXZ2JVLHdLY7mx71VrdJc6MW3yssR6+RcbO4wyCWYjEPfML6Xub+t6mi4zMOkGkd0hZWRGkkCrj2xxYFPepBHlaqNKikLUw1xDm3UyuGDvFZOmAkktyhcyEM7MWe7MTufS1rUM1WukkIMjs5GRGTFrF2Lv39WZmPqSTUFKkopchuTfMtxcWnXHGWRccQtnYYhCzJax2xLMR6ZH1pajisz5ZyyNkFVsnZslU5KpudwDuB61UpU9KFqZak4pM0YiaWQxrayF2KC3ay3sLXPxp4+KzLGY1lkEZyugdghy2YFb2386qUqKQWy1quKTSKqySyOq/VVnZgu1hYE7bbVVpUqaVA3Ym7GvVNHq2iVJF+siqR574ivK27GvTm/qf+hf8orl7V4H9n+jowA5nLE7b33sa6h1Do1wT3+FVF15DWtUsGs+7zr4nU0dtl9mLEMdye59tWIo96q6ZywN/Ig/caJRJXo4nqimdsXcURWIWQD0v8DWO5k440Y6akhm3JvYgH8a9AeDx/wB5T+0VguYOBh5GkJ7gD3WFLTHiJsSipSMguoNangWtzTAtYg7b/V9vu7e6gEnCQL2beueHarBhl6WPvUkH/wCJrbKlOJrp8meo6KM9OxNyDRrhyXQeysZyVxYyu0Dbm3hc3t4ewY+ttvu9u2+4fo2S6sLeY8wR7DRiVIyl3VQ+uUjJh3KA7+ys5JxRmfDyPfYDsD/2rYa2DJV9qsv7DavPdBcy3I9bf96eprLBeq/ZhKXdYYUUq6UUq+gOMx/PH9j+s/h0E4ZwPUagSGGJ5BGuT4i+I3+J2Ow32NaH8oEWPR/Wfw6BcH5k1OlEgglMYlXF7BTcC9juDYi53G+9aRvT3eZzzrX3huX+GLqJxGxYLhM5KAFiIoZJbAHa5wt99EpeUvpBixEbRxuOoYoZA8yuYYGza2ZKX2/N8Vh2oTwbijaeXqKLsElQblSOpE8WQI3BGdx7qn0PG8Qwlj64Z0l8buG6iAi5YbsCGIIPewsRRJTu0TFwqmdDlefp5nAHpySiMuBKyRM6SkJ/ymN9jY+E2vau9RypMn1nhFpFifx3MUrKzhJAASDZG7X3Fu+1WIeYp5pFKxGSQQamKyBmLfKGnkeTFQbWMzbdvCKLannGKMF4wrzTTGaXAzIAWgmicqzgGNyZmYYXCkdzsBDlkTLUcbVgPUcoTxhjI0SIuFndyquZELoFut7lQfrBbWsbGoNZy1PFD1WC2HTLKD44xKuURcW2yHoTa4BsTRfT88OHBSElunHCF60zLIEVlVZUNxODlex3v52NqpcY47LNCokjkBxiGRkm6TBFxRhEfAGYJ3GxsSAN6aeS9xNY62OeF8sGSNpHZVHQnmjTIdWTpBgGC2PgzUre4Jsbdqr8V5bm06hpMbZmNsWyMcgGRjfbZrX7XGx32NWdJzThGq9JTIkMunSTJgVjkLt9QbFlZ2sfQ2t51Hx/mRtVuysGLF2vNK6ZEG+EbG0YJJNhe3YWG1NcTV6CfD0+pzpOVp5YlkixkDMiYqTkrSNigbIBe+xsTbztUOp4G6qXDxSIrRoWjfIB5Opiu4B/s38rdvIii+n58kRECxjJBplBLyFLaYgraL6q5AeK3ckna9UoePxKrxrph0naJ8DLISJIjJi2XcraRlx22A3vvQnk6A1j6jNyfqQJCQoMZmGOXif5OSJylhYhcW8xfE2vY1MOS5llwlaGMK6I56qHFnYhU8N7OQrEA+QubCp9RzhLqBIhjc5NqJFEcsyBRMzyyK6JtKqlma5tte+21QNzblLM7wq6yzpqAmbrhKmVrMu7KQxBHntuKV5CqxnGt5SkVpcCpCtqOmrMBNJHp3dZJFW24GDX7XxawNjVDQcHeVGkyjjjUqpeRsFLsCVQbG5spPoANyKJzc4MxZzEvV/pKxvk30aal5HdcezkdWXEm1stwbCw/QcXVIWhkiEsbOsgGTRlXVWS917qVaxHsFiKpa63Jeiy1HyfqGxC9MuxiBjDjOPr26JkHZQ1x5m2Qva4qjxDhDwrG5ZHSTLFo2zW6EB1v6glfZuCCRRjS87sjrKIU6pMHVbJvpRp8Sgx7JcohYi9yu1t6DajiZeCGHEARNMwa+7dbp3BHlbpj40R13uElCtik3Y16gTaEH/kX/KK8vbsa9Ql/qP1a/5RWfafA/s/0X2fn7Gclh3PcW/2KtQaTH65727f61yb3G4xOxvvU0sRJJJ7W+/02r4xo9KS6F3QSgki3cfuoxpEuKz+iuHUkHv39natLol3Irq7M9mi4PaizImyN6G1ZPicZ6jqQtgx7+YvcfsNbTC8Tewg1meaoI0JleQICoNh9YkbWHwrTLFuqH5mFn05jJQgC+4I8xv3NCdZweXYhTYm9/IAjz+FWtbzQWNkVQL928bezvsD7hVjhPNrg4SASRN9Ydmtf18/dVpTOlztbos8L0zaZAzA5Nv3t5Dcn4V6LyxzV1AFbf2E3I919/urMceZW6JFisimxHa4I2/b+ygtmja67UpScJbFqEZx3PbHIwBHkwP3HzrJ6rXP1JIzYAMRYKADY7HaoeWebhKvSkNnBFr/AJ24uPfa9WONRsNU1ozibMXsbbr6++rtynjcX/yX7POzwlDYiUUq6UUq+hOQyf5RJg3R/W/w6xtaznv+x/Wfw6yda4+Ry5fEGeVIkbUWePqDB7ACNiHtZXEcjKstib4E7+21aaDl2B9RALQSKuqkXUMpWJOmY4GjUpn4dzILKSMgwBNqxXDuHNO+C4iys7MxsiIgyZ2PkAB7T2AuTV3V8rzIFY9NlZoVVla4b5QrPERcAgEI3cC1ZzVy50VB1HlZY5Y1fTh12yEnTIBmL99TpwQLEeRJ/wCkelaiXgulXph0iYo865WijWZF0Ukkb4xNcoZFUqzHI37+QyzclarFjipZczgCS7KkphZ1sMSMwR3BIBIFt6nfktumuLo8pmnjfFrxxrBEkjljje4u18cgbC1zUy0t2pfKLjqSpx+WHeFw6aR4bxwISnDZiyfRsJJNVHHNYqfCMCbqLAd9jvXfyOKVIAWS4XSAA4vljBrW6fTdgjMzKijLzYb72OM1PL8yTpBiGkk6fTx7OJbYEZAEXv5gWsb2tVxeWk6MrdaJmWTTxhkYtEOsZw2ZwyuDEtrAgg7X2pOC56hqbe2kl5nSGLVQusS4mKCSSLwYlrnqIRGcVuFsQtgLntXHOGhggkSGHewaRn3yImPUhjN/sw9P/qZq5l5N1CFrmJVVI5S7v01wkZkU2lCm+SMMSL7djeo+OcI1AMk0zq75gTWbJ45JFLKsgsACcWHhuAVI2ItVxq1uZyunsaz/AILpyzZRQCETxx6dwVHUjk0uqKM7hrsWkWI3a3iuPIgU+GcEgSOISRqdT8ndsPoZGaUaxlN0dwjOsVvCT2vtcVi11ThGjB8DMrsu1iyBgpPuDt8ahtRwpdR8VdDU6DprxGbBOknT1eKFlbC+kl8NwSO5sBc+Q70cl0GjDRhNN1I7jpSD5NZ1MD+RlB1DZ4OUexuhXa+NedUrU5Yr8/IUcteQU5l0oj1LqGRhZD9GgjUEopKlFJCMCbMASAQaF0qVapUqMW7dipUqVMQm7GvUtWbae/pGP8ory1ux9xr13U6cnSk2vaIG3rZQTXL2nwNejOrs6t+xkxLt79x7Ku5EYk2Nxcf96rae7G9vZaiZ4e7IpRSTcj7vWvkVBo9XQ0V+IcV6MLSP+aNgLXJOwHsrEaz8oWsZrq4jseyAAbepNya1/MfAZPkrlrC2JtcX2YfjWH1HLTqbttf7zXTgjoTcuZePGz1TkLnNdWpjkIWUgj0D2F7j0PsrAc+8Xkn1Rjt4YrxqB7DuT63Nz8Kh4ZpDpx1gwOBDb+8Afvt99E9JxcaiR7ogbezKLXF+x+7/AFrbVW5qsW5hpUI28xtTwnE3P+/fRrjPDyrswUkd6i0mhDKLj6wJJ+z6f799VrVWOONt0F+EcdHSMUillvkpBsUf1B9D/vvWr0HBOrpesQRcte1ywUWCufZfIdh5V53BoyZBGp+sdz6DuT9wvWzk4o+AiDYpstvUbEAnzHs9lRKUfMtRlyRRn4VMr3RGceTICykH2j91bLgnGtUYTDMjY2FiStxYg2IvcjaouBcMkZbIVHrle1wfK1Xp+FTROpYeE33UllvY7G4uD76rDFqcWuqM8004OL6DqKenFKvoDxjGc+/2P6z+HWSrXc+j+p/W/wAOh/LPJ0+uWdomjAgUM2bEXvkQosD9k7mwrRSUY2znnFynSB/CeJmB2OIdXR43UkgMkgswuNwexB9QO9HdbzdH9Gqwq8appGCs0i4TadHS1wbutnI3O+xoZynoo5tSqSBSnTnazF1W8enlkUsUOQUMoJt5CiUHLiagyFCn0YQdPRiSdmyzJkx1EisQuIBxv9Zdu5qJ6NXeHDXp2IdRztI9iUs6szRsJJVVcpWmUNGDjJizGxI7WBvanXnUqR04EQF53cB5Tn8ojEcq3vkg2BUqbiw7+YzhXDEkSaSR2RIVRmxQOzZyCMAAsoG5vuaM6jkgRuImm+lk6xhAjujrEpYF2LXjL2IAAaxG9DWNbP8A7Gnke4HPHGGpTURgq0ZRlzd5jdDcZM5ub+mwq/w/m4QEmHTogLxuR1JW3jE67MTddpzYjdcVO53q1JygsdzcyL0JpBIUtC5SISXikjlORF+zAdrlfKr2q5V0/wAo1ZjJZIX1kZiZSoRl02olgKNmS4BiI3tuo2INJyxsajkW4C4hzU0sRiEYVTHFEDm7sBFNJMGLNuWJkIPu2t2rrVc1CTLKBD1ZEln8Ug6zorBex+jF3ZiF8z5DauuYuVBpU3mVnWQRul4r3xJLIFkZioKlTmqHcbb7d6XlJXVQZiJTFFOV6YKCOaWONBnmCWtKrHw28r0/7dX/AOi/uXRm6VabQclmQv8ASgLHLqI22UHHToHLjN1W7FgACQBe5NV04FGuvggaTqRvJACVKk4ylbocHKhhcqbMbdwTV8SJnw5AGlWrPJ0bJJIJ8UynEWYiS/QG+eUuQu3gGAftc2vakvI4aRoknJeN4FkyjxQLNG0mSkOSxUKbggX8qXFh1HwpGUpVpIuV436bpJKYZI5JCxjhjaMRy9Lx9SYIAT55+YFt6sy8iqkohac9R5NTFHjHdC2nAN3YvdQ1x2Bt7afFj1DhSMlSpA0q0Mhm7H3GveFk/owAsfoht6+AXrwdux9xr3ZdMRADbbpC/wDgH+lcfaqr3OzsvN/gBQkLsAo9wF6so9/MmqwWx7UL5k4yIo8AfGw8vIf968VtRVnspanQO5o5n+tFGBiQQxO+V9iB7KD6WYyhFLWx23Fyy/mm/s7H3XqbgvL7am7sxVb4g2uWbz7+Q86541y/Jp1DXDj1G219u/ne+1YVJ7nQtMXSBzpaOVSSSwA33scgbfs/ZXGk0pQi3p/pv+29RddmO4tfzOwv6mtJwjRpKUXubEZehIO/xo3exbaTsifRmSNmjS9jdsdyo9o9PbQuDSu5soJPoK1HLpbTyFpWSMZNHi5Cl2BsyqD33opqNfGMgFVDv4QAFN9idv8Ae9VDHe7Inkp0jJ6HghjWSRxY+FF7H6x8R+AA++nhQlx7e3pcnYfAVrVKspuAQwX29zckVJDpEjj8I87+p7Ad/datnhJWalutyxwHUYkLfcD/AMmtBxOa8dvX/Q/+KyWllAe48gd/UnYCtA92xHnZh7L+En91b4ea+5x5VsykopVdj0B3vfvSr1NaPP0swX5QFsIPfL/DrJRzst8WZchi1iRkp7qbdx7DWy/KTEVMH63+HWJrbHujly7SLXDeISQyB47ZAMu6q4IdTGylWBBurEWt51dj5lmRslWBGFiMdPp1KMt7Ovg8Di/1hvsPQUuWdakUzFm6ZaKZI5PF9FK6EJJ4QWHmLgXGV/KtTxbWxFYUlnAYDh0/UZZm6qRxTK5HhLFrup8Vr+tRNrVTjZUE9Np0ZThHGjBHOAiuZRGt3VJEBSQSeJXUhrgf60Q0ut18kMkisGUnUsXYRGRT01fU4MRlHkjLcKRfsKK8X5nheGVYniCsNQrI/wAqydn1Ekqyoq/REkGMhnAZStuwFDeCcYhj0bxu1nI1tls2/V00Uce4Ft2Vh7LVNtq9PmVsmlq2Bz8yanHEFVVg4ISKKMP1F6bsQijJiu2Xf0rvUc06uRmJYXPVL4xRpkZkaKV3CqMmwZlyO4vtatc/Mcc0xWJks/VOnCJrHn07tppEQ4kMsapsCIb/AFQwHhpNxSPT6iMzTkTpFoQ5c6sBlXNpsljs7SAGOyyWFibjyqda+grR/Iw2v43LMAJCjHYl+nEJGsMQXkCh329Sfber2k5nmSF42Fw0QijfFFdMZo5V+kxyZVwNlvtl7BU3NPG1kWGKJ7xIrkoBiof5TqWU9he0bpbyGR7b1c1vF9P/AMPaFJMiU0pVWOoaQSIfp/r/AEUYF2ChO69z5Vo+S7vmZrm+95AqTm/VEg5oPE7kLFCqs0iYSl1C2fJe4YG9UJOISGRZRijKVKmNEjVWQgriqAKCDY9q0XBOJ6cR6UvKqNANYrKVkLN10bplSqlbXNjci1qXFuYUkj1UfVLKY9EIVOeIeJYxKVBFlI+kBO17nvQnTpR+X8Y2rVuQIfmGdle4jKszNYwQlUdwFZkBS0bMAL42uRfvvXUHMuoWUyF28bwu5UIrN0NkxJUgWFx2IPmDRjgXGNPFo3RpN3i1ayRudQbyMhEHTRfoQDZLswLBh5WBqbWcaikl1N9UDFqIpUhRlnx02TwuiMuBCALH0/o8h4Qe1JtXWkKdXqBev5udsVhRUjSJoyrRwOrBpesWZFjEa2fEiy7Y3uSTVSTmnVPKshe8iPLIpCJs8oHUNgN727eXlWrh5o08YURSRZoNLd5Bq1jlWPSpEyEQ2LAOr+BwVYSGqL8zKwaNZ+kPkcEcTgOqxTKIeuPAuYLKjJkAfIXsalP+BTX8jKa7hzwu0bizKFJscgAyqy7jbswqtXok/NWnMwcagiNZWeZcZf6YjaeGMLbGzG6SJaSwGd/WvO62xyclujHJFR5MZux9x/dX0a8X9E/Uj/8AWK+cm7H3H91fQut1mGjLWvaFTb18K1yds8vydPZPP8GF1+pMSFj3/NB7n2+6spw7hkmrlLNcID42/wD5Hq37q0PFNdHI1/K1iCCLW3+/v5VT0MzRg9J9mNyp3W/r7DXiya1b8j3Y3p25l3jnGRpo0hgTFiAqs1sUF7E77feT6k1k9dHMxykbK98WJJVh2yS9rrcbEAA22ohxDiLZHqAmxIDncbeYUCw/fVeSLe9r3/bUZJb7IauKKEWjY/nW9+3s2Nj+2u8xGfCzg+wgfuqSXWCMEkeRAB/eP9+dCo9VkuVrbkDtudvP7xUq3uUntbZ3reJvKT1CXsfrbkt53JJPne+/rRDR6hzHYk+E+Am98SBtv3HlT8PVn2I+8WUj/T9lHNPwNQrnqbixVcbZfaF77N6etaJ2ZWXuGam8QB72A/wkiibyeAAdz+6w3oJodIy47kjI9/I7G3wFFTq1sACLgW9D8DXTF7ENbnegTxbeXb3+prTaGMCWBO5OZPt8JJ/fWU4TKeqAff8ADetNwybLWQ+wN+1HpxexE0acaYDyp6uC1Kr1M5aPGfyo9tP75v4VYKvQvyrDbTe+b+FXntevh8J5ufxl7g3DuvKE8VrMzFcLqqqSWJkZUUDa5ZgBf7qMcW5Xi06l5JnKEqsJjRHLZaePUXb6TEKBKg8Ja9yRsKBaDiDwtnGQCVZTdVdWVhZlZXBVgfQirsnNGpbLJ1bIICGjhYDBOmjKpSyMEGOSgG1VJT1bchRcK3W4ak5DRZEiOoUSZ4SD6FyPoXlZkRJS5ClMTmEPiB9gii5c0/yWSbOVg0KPD9GodX+VHTurKJLG5Atudnv3FjR4fzdKksUkmMnT/wCSJZGtG0aZy4ZPYN+cT2qt85NRcnMbxiLERxBAgbNQqBcUIfxAgAht73rPTk6l6sfQ0Wm5PijYM7MVw1iurdIyRSw6VpQ1opWFwSDixBBXfvTaHk6OWI4PfrHSyRySAK8cbjW9YMMsb30587Gy7i5oI3N+qJBLrcGRv6qEAtMnTlZgEsxZdiSDfvUXzn1NywkxN4mGKooXoBxEFCqAiqHcYiwORuDRoydQ14+g/F+DJFLEqShxIFP1omaMlyhV+k7pfYMLN2YdqKS8nJmVjkkkEc8unl8EcZBjR36il5ccLI1yzLa1/O1AZ+Ju8iO4TwEWCRxxLs2R2jUC5PnaiPEecZ5J2kUqil5nEYSIrae4cOMAJSVspLgkgVTWTaiU4b2i5ruTUjVm6zMCYFiVIxI0raiJpEW6OVG6lbgkHuL9qp8x8urplidXLCRpUIJiLI8OGQJikdf7Rdr3G96q6jmTUvjlJ9VonXFUTFoVKREYgWxUkC1R8S45NOFWRlIQuyhUjjAaTEubRqBuVU/+aIrJathJwp0g5xLl3SoOp1JViWLR5gRqzmXUwdQFbyWtZZGO4tsov3qfTcoxQSlNQxdyNdgqqOmRpo5QHZiwIJdCQAD9UX70Ci5n1C2GSkBESzRQuCsdunkGQ5lbDEtcrawIpRc0alQw6l8jKSWWN2+mBE1nZSy5XNwCLneloyVV/PYerHd189wsnJkZdo/lGLwvHHOWVVQNIjkCJi9m8aYePEEsDe1A+NcN6ExjtItgptKqo9iL9lZlI9CDY1M3M+pIUFwQtu8cRzxQxr1br9LZCVGeVgag1vGZZQQ5BBKbBI1CiNWRFXFRgoDHwrYey9VFTT3ZMnBrZFGlSpVqZDN2PuNe7cSe2jb/APCv+Va8Jbsfcf3V79zBBbREjt0Vv7PCtcPa3y+zO3snN/g81n0uYte3of3g27j9tDZ9M6nyHoRv79xRIz0+okLL4WKt++3kfWvBlDUe2Czp2awdljViN9yzeuK+d/XtvUMsUccpC5m3q3hPa3n3HsAqpqFJY5XJPe+5/bTw6op5AjzuN7dtj5VWmlsVqvmc6nV3+sA1+4I2/wC1KFo7dhbvY3sD67VUntfY/wC/bXaEAX7/AHVnRbphnS8UhT1v7FtRnhkg1KsxLKoIWymzE2ubtb3drVkEnHvo3wLi4hcZAiOTYm3b7LH/AH2NXBU9zOSVbB7WRqiIqDFc1Ft9yRYE+pqCaRCoWQEsPzgfF7L+tc8T1lx4PEMlsfaLmqLE+2/trZshIPcFVbkgk+Vz3onwfWf0+BB5lyfuiew/1oFodcEjvtf0/ZU/JrL8uiJYsxLn7+m96pS5ImS2bPVw9Koi1Kt6OQ8v/K/FYaX2mb+DWY5U4FpdQuoOo1Q05jTKMHHxnxX7/WAsPCNzlWu/LRHYaX3z/uhrzGvTwpyxbM8/M0sm6sOclPbVq2KtjFqXCuAykppZnW4PcXArQavgkHyeJ1j6iCLVaiJFJDSK0+nVUdl8R6YkfK2/0R3A3rGcP0ssj4whmfFjZO+IU5/dje/svRCHgutEixqHDoFZAJUXaW5UxHOzZb/UJvVTj3ruvjJhLu1QR0fBkXiunhXJVdtOxU2Z4jLEkjRnJbEqWI3HluKsaXl7SsVjKMCINBO0nUO/yh9KkqY2xVbTsQe4K9yNqE8N5c1EivOS0eKmRXJ8bsJUiNgGz+sx8VrXUjvUM/BtUBKwEjImcbMSVJSFgp8DHIopC3FiFsL2tS5vxDWy8JoOH8BWGLUuUcEDiUQD3F44oFKkXHe5YZD/AEohxLl7RmfUO8bIg1Cw4xiZsUZM+rGsSbFr2UN4Po2732wEnEJW+tJIdiN3Y7EYkbntYAe6nTiUwNxLIDiEuHcHAdkvf6vs7UPFJu7GssUqoIcH0URj1ckil/k8aOq5GMMW1EcXitvaznYWPtFEObOEJBEvTyxM8llNjiG0ujmAysCbdUi5PkNhvfMrKQCASA2xAJsQCCAfXcA/dXUmodvrMzee5J3sFvv7FUe5R6Vppeq7MtS01Rqhy7EZVhEMhHQMonDPaVzon1CqotjbMYgDfwMNz2I8C5ZjMEcciuPlHyNpAfCwy1GsTw3F1BWNPWsMuukAUCRwEOSgM1lb7Si/hPtFWdDx2aKVJQ7MyMGGZZlJBJFxffdmPvJ9aiWObWzNI5IJ8jT6PlvTNCJ3jaM9LIwMZ2/+4MPWOCmXGw9LZb9tqDaTg8b62SNAWhj6z/SiVG6UalvEqDqFrW8IAJ9g7CRr5c8+pJna2ebZ2ta2V79q4TUuGzDMHvfIMQ1z3OV73qlCSvclzi62CfNfDI4NRhGGCGOGQBsgV6kSuVs3iFiTsd/Wg9dyzMxuxLHYXJJNhsBc1xWkU0qZnJpu0KlSpUyRm7H3GvdOO60toXUXN4VG25+qteFt2PuNe2aZ/An9xP8AKK5s8FOvydXZ5abPPejJ9h/8LfhUqxP9h/8AC34V6Benrg/o11O/+qfQ8w1mhc7hH/wt+FVv+Gy/+lJ/gf8ACvWVNW9LqSPM1L7JS2ZS7V6Hh0/CJr/1Uv8A7cn4VM/Cpsf6qX/23/Cvehrb+Z+NdDUH1rF4PU04/oeIcM5TmPjkjcDyXFrn37fsqXjcUkabQyMx7ARuf+o2HlXtwmrvr0uB6hx/Q+e+EjUFlBimtfxDpyAe/tRfV6ecW+ikN/8Akfa33V7bn7TTg+2nwvUOM+h4Q+nnL2MUtv7j+nutRzkPSSjXQlo5FAL3LIyjeJ/Ueteuj3096SxU7B5bVUNjSpw1KtjA84/LTJcaT3z/ALoa8vr1b8p3B59QNP0YmkwMuWNtsula+/nifhWF+ZOv/RZfgPxr0ezzjGFNnDnhJztIpcH4iIWkJBOcM8W1tjLE0YO/kCb1oeE85wxCG8b5QrplzTpZMIZJXeO7g4o3UU3FjdLdjsM+Y3EP0WX4D8acci8Q/RZfgPxq5PFLm17kR4keS/wXhzbDcuY5OoYRBsUwxXULMreuRVbEdr7732fW86CSN1HVjN9SFwEBDJqJZZMXZlLrbqsDibMPQ7mh8xeIfosvwH40vmLxD9Fl+A/GprF1XuVeXp/gD6opm3TyCX8OZBa3/MV2v7qho78xeIfosvwH410OQuI/okvwH41rxIfUvcy4c+gApUf+YXEf0Sb4D8af/wCn/Ev0Sb4D8aOLD6l7hwp9GZ+lWg+YHEf0Sb4L+NIcg8R/RJvgPxo4sPqXuHDn0Zn6VHzyDxH9El+A/GufmNxD9Fl+A/Gjiw6r3Dhz6MBUqP8AzD4j+iy/AfjS+YfEf0SX4D8aOLD6l7hw59GAKVH/AJhcR/RJfgPxp/mBxH9El+C/jRxYfUvcOHPozPt2Pur2vSjwJ/dX/KK8zbkDiNj/AESb4D8a9U+SFFUEWIVR94UA1nOcZNUzbHCUU7RHantT2pWqSxqdaVqe1AySImrasar6Ub0bh0wO5tXPkaRrApxqTUpTaiA0y+VOYVtXNrNaBq3pPqMdjf8AN7Kx+sxUHYeot/5onHCt6T6JS2Vhfb/4nJfgSTSch0U8WpmvRZo6gEQHvpKQUUREfSlV4v7KVOwBdq6QUqVUBOoqzEKVKoYHMg3rkilSoA5tvVqEUqVJ8hlhBUgFKlWTKRDMKjSlSqlyJONRVO29PSrSPIR0lPSpUwO1qWKlSqWMlYUF42O1KlV4fEiJ8gPalalSr0DnGtT2pUqQifSijul7U1KubMbQJlrlqVKuc1Okq0KVKpYzuuWpUqhDIWFKlSqxH//Z"/>
          <p:cNvSpPr>
            <a:spLocks noChangeAspect="1" noChangeArrowheads="1"/>
          </p:cNvSpPr>
          <p:nvPr/>
        </p:nvSpPr>
        <p:spPr bwMode="auto">
          <a:xfrm>
            <a:off x="63500" y="-896938"/>
            <a:ext cx="2476500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32778" name="AutoShape 10" descr="data:image/jpeg;base64,/9j/4AAQSkZJRgABAQAAAQABAAD/2wCEAAkGBhISERQUExQVFRQVFxUWFxcWFxQUFRUVFRQVFBQUGBgXHCYeFxskGhUUHy8gIycpLCwsFR4xNTAqNScrLCkBCQoKDgwOGg8PGiwkHyUpKiwsNCwtLCwsLCwqLCwsLCosLCwsLCwsLC0tLCwsLCwsLCwsLCwsLCwsLCksLCwsLP/AABEIAMIBBAMBIgACEQEDEQH/xAAcAAABBQEBAQAAAAAAAAAAAAAFAAEDBAYCBwj/xABJEAACAQMCBAMDBwgIBQMFAAABAgMAERIEIQUGEzEiQVFhcZEUFiMyUoHRB0JUg6Gxw9IkM0NykrLB8BViguHxU5OiF0Rzs8L/xAAaAQADAQEBAQAAAAAAAAAAAAAAAQIDBAUG/8QAMBEAAgIBAgMHBAEEAwAAAAAAAAECEQMSIRMxUQQiMkFhkfBScYGxYhQjofFCwdH/2gAMAwEAAhEDEQA/AHauaktXJFeucJzXQNK1PagDtN64apI6UgoAivSqfTaN5MsFLYKXa1tlXu29PDo3ZHdVJVLZHay5Gwv99GwEFKntU02kdAjMpAcZKdvEO16AIKepl0bmMyYnAMFLbWDEXA9aitTAanp6VqBCpU9K1MBr04NK1OBQA9dqa5tUkELOwVQWY7ADuTQA9666lLV6R4mxdSrC2xt59u1RCjmBIXqJ2p8anXh0jKGCkqzYA7buey++kBUpVcPC5AHJUjpkK/bwk7AGqxWnzA4pU5roUCOaY1KwrkigZHSvXVqa1AHSGlTpSoAjlSxNcVI1cWpAMKelT0AIGnNNSoAPcoY5ajO+PyeXLG2WN1va/narcJ03yPV/JxKPDFl1Cp/tDjbH7/2VndJrXjywNs1KNsDdT3G/au4Nc6o6AgLJYMMR4sTce7f0rKUG3f2NYtVzNUOGx9OWJ44FaPTl8VyeZXC3DvJYDf0qFtQFi0CmBJRImBLqWNiygqvkDve/soS/MuqK4mS4xK2KqbqRax28W3rXGn5l1MaqqSWVRioxXYfeO/t71non8ZVx6hebh6LDPEDZPlsaX9FIUd/Zf9lScW0mnC6iPGIdIeDpxTdRGHbqPaxDep23++s1/wARkwZLjFmzYWBu/wBq/e/31PquP6iROm8hZdtrAXt2uQLn76rRKxXHqTct6RHeRnUP04nkVD2ZltYEeY37Vc4fAuqmgLwLGrZ3KAokxQFgoHYHaxsaB6XVPGwdGKsOxFT6ri80jK7yMWT6pFlx9oC2ArSUG2ZqSoJvhPp9QxhjiaHEqY1w7sVMbfaNFZdNB8qk04giCmItkB4wwQMCpv4fcPfWZ13Gp5lCySFlG9tgL+pxAufaaR4xN1TLn9IVxLWX6tsbWtbtU8OXz8D1IfgCIZ4+ojOm5KqpY/VNjiNyAbE+yi/GdGjIkiCBk6gUvErRnfcIyH9971n9LqGjYMhxZexHlRHUcWmnAEj5AG4FlAv62AG9OUZak0Ea07sLNwqP5VrF6a4JC5UW2VsUKkeh7/tqhyicdXHsDe43/N8JOQ9Dtb3E1O3G9QVIMhIKlSLJuDsb7b+/vQ+JnjYPGbMvY2Bttbz286SjJxafQbcU1TC2gAPUlaPTqGlCBpAzDbuiRgE3Pe9+5NdScOhjn1v0asscYZFPYEhTt5gXPwoPBxieIMqPiGJJsF7nuRcbH2iuJOMTMXJYEyKFc4r4lGwB29nelolfz0K7tczS6eOF5dMpgi/pERZ7L2IUkYC9k3Hl/pQ3Radfk8LW8XyxVv52ABtQyPjMwaNgwBiXFDivhWxFu2/c96Sa+QIFDDEP1AMV2cfndv2dqNEvn5C49QxxKAEa82uwmjCnz8TWIFWtToY+lOjJArRRZBUyaRGAvd5LAG/pWdl4nKwkBb+sIZ/CviZTcHtt91SycyalgVaQkFSpBVdwRY323Pt70tE/n4C49QValXWNNaukwGpwKVOBTA5IprV0aa1Ah0FPTqKalQwRzJxh9PhiqnLO+QP5uNrWI+0aB/O+b7Efwf8Amq7zyf6n9Z/DrLBfx+71raEE1bOfJOSlSDh5vm+zH8H/AJqb53TfZj+DfzUP4VwxtRKI1ZVOMjFnyxCxxtK5OIJ+qh7A1Zn5edVzV0kjKM6vH1GVsGRWT6mSuDIuzhe433F24wTohTyNWif53TfZj+DfzUvndN9mP4N/NVQ8vaoOI/k82ZBYL03yKg2LWt2B2vVZuHyg4mOTKxa2DXxUkFrWvYEEX9QaNMA15Ap87pvsx/Bv5qf53zfZj+D/AM1Q6zlPVxySRmCQmLdiqOygbkMDbdfC2/8Ayn0qroeFPKkrrb6JUYruWbqSpCoW3c5OKNOOrDXkugj88Zvsx/B/5qb54TfZj+D/AM1C9dw+WFsZY3ja1wHUqSO1xfuNj8KsNy/PdgkbyBACzJHKVF0WQ3uoIsrDy9u4saemAa8hc+eE32Y/g/8ANS+eE32Y/g/81Ul5f1RfAaeYuApK9N8gGviSLbA2NvW1RDhU3TaTpSdNCQz4NipBAIJtYEEi/pcUtMA15Al88Jvsx/B/5qf54zfZj+D/AM1VoeWNU0csnRkCxKGa6ODYtjdfDvbufQAmoZOBalSoMEoLglB03uwAuSotvYEH76KgGrIX/njN9mP4P/NS+eM32Y/g/wDNVBeAakyGMQSmRQGKCN8gptZiLXsbix8711/wCc3wjeQBEdiiSEKHTMBrqN7X9mxsSN6NMA15C788pvsR/B/5qkj54nH5kXwf+egmk0MkrYxI8jWJsiljYdzYeVXtfy1qI5JkCNIIDaR0Vyi7ZG5ttt6+lGmCdAp5GrCX/wBQNR9iL4P/AD16Fphkqk+ag/EA14s3Y17PoT4E/ur/AJRWeSKXI2wycrslk0YNVp9B6UQDVHK9ZKzbYCmIg2rsCr6RDvXE8N6skqCI2qNU3qyr2piB3oA6aEW2qJ4dqlRqbLegCmVpqmmWuCtMCO1K1dWpEUAJRSrpBSpDMpzuf6r9Z/DqvytzjJoVnVI4366BDmD4bZAdu48Rup72FWOdx/U/rP4dZatoxUo0zlyScZ2gpy5rkhnDSZBDHPGSoDMOrBJEDiSL2Lg9x2ovw/mWHTx9GMy4hXYS4IrmZ5dM2QTIhVVNOLXY3Y72FD+UNPE+pxlTNOjqWxBA3TTSuDup3GO22xsfKxM6flTRsdPG0rLJN8lcAMzMV1EiBkt0QgxR/r5m7IRiL2EZHHVvfyx41LTsRa3mDRyLLHiydZVMk0cKplIk3VX6DqkWIJDEMLkKbbbxDj+m6febqLo59IowTE5tKySM2dxcSC6gGxB3NTaLlrSyxdcF0RF1BZXkvkYH06K2aREoD8ou1ka2HtuKfGuEaSKDqRPLJ1JJEiNwEARNO5LZIGa3VdbgC9gduxS0Pbcpua32DGm5v0S6o6jGTNp0mJMEMj4YgNArO/0dmBOa7tlba1Z7lvi0MImWdGkSQQAqLeJY9TFK6k3FrqjD3+nep9Dy2ki6Ukv9NFrJHtbwnTiXC22wOC3v6+VS8Y4BBHHqOn1M9P8AJSWZ1ZXGoQFhiEGNiwsbnzvQlBd35s6/Ynre5W5m4xFPHAkdz0hMCejFp1PUkzXGOMkAW++jKc6QCaF7SWTUJKdhfFdFDptvF3zRvuP3VX0nDYJdNo0ZWEjx65g6lVsYi8i5DEmT6mPcWB2qbT8mwPI8QMqmFoA73VhMJYmkYRriMW8Pg3a4NzSeiqflf7KWu7XnRHpOKaeTQGOSR4+mmkjbFVZ2ZdRq5TgpdchaRd/I+VNr+b4ZWaYrIsnT1kSxAKY2GqaZg7PkCCOschicigNx5LS8uad0hnKukMkYZg8xujtqZII1UpAzPkIyQMe/c270+aOAQaRVUGVpWecXJQRhYNVNBewGRYiMHvYG/e9gJQcq35/7BuaV7E2v5oimfWZGXCdIVj2DFTCY2wKlxirFCLg7XvY9qvTc36URukSuqk6koqwxRCMTaN4EQlGJkIZhd23IF/ZV7gXDI2OjYqv9XoLjCM59SfWBiSVveyjz3sL3sKCx8B0h0vyoidUEWXTDxlyw1K6e+ZQDFsvs7FW79qnucvnzYbU+ZG/H9PJpY9O5lQLHBd0RX8cL6k4Yl1uuM6kG+xXtRDhvN2kSSGQq4eIaYFujFKzJFp1iZFLt9F4wzZLuQfK1DOP8B00EWKy3nUQNa7kOssYdzbpBUALLiQ7ZC/nVvgvCIVi3UtJNodRNmSvTj8bxKMcSbjC5bIWJt76ag43uSnPVWwE4Rr4li1EUpdVmWMZoquwMcgkClSy3VvfsQp3tWk1XO0LM5TKMiaWWNzp4JnZZY40I8bDpN4CLgkEN7KE818F02nLJFIWljleJ1Jdrqo2kN4kCEkHwgsLEWJsSc5WihGfeM3OUO6Me33f6V7Bw7B1RHJCFVDFbhgMRe1vOvIG7GvYeWBebTg9rp/lqc/h/DNOz8/YPf8MgSMSRqR4D0z9I5dzaxIkJBXcW9dz6UXn0qajRNiBd4msQADkFNjcdvEK54pzLBGxjPjIBDAWwAPkfb7BUUfMMAiTolVBuMLbj2gD/AGa+e171Z6N0zyuGZ/tN8TVgSNb6zfE00mnKyOPIGw2sfPv+ypUjqLZ17HpfKSRyaSIlEJAKklVJurEbkj0tRj5DH/6af4V/Cst+TvVAQyRmwCMGFz5MLHv/AHf20a1vMsEak5hz5Kpvc+l+wrV5KW7MZUi/8ij/APTT/Cv4VFqYYY0Z2RAFBJOC+X3VkNb+VWBMVsuZ+sC1wPUXXt99UOKc1vqCuwCb2C3I39T51nLOkiX9gDqieozXNmN7eQuSdvjVmCIk++lqkBNxV/SRfVPupxbfma7US8J0AaJ7n6h2B93r38qoyHyKgbX/AGj8aJi6ZqNgzC/s2Nv20GjkJLAixBIN/TyqoSfEivVGM1syRaVOopV7xxGT56P9T+s/h1lK1PO/9j+s/h1lq3x8jky+IJcA0Uskv0DMsiJJKpXLL6NC5Vcd8iBYe+p59Rr4QUdtSgRlYgtIAruTIjd7XJBYepBNV+CcRWF5GYHxQTxDG18pYmRTuRtci9F/nDp306QydVQsemGSKjXfTtqCVsXFlKzizeRX6pqZXfK0ONaedMoaTRa9fFGmpHSZ91EowckJKBbs1woYewXptRw/XzM6umokaM5OGEjlC6rub+ZVF94UeQoxrucIXkZgslieJkXC3/pt+l+d5fnfsvSXmvTn5PmJl+TtpZVwCHqPBpooXQ3YYDKIFX3IDHw1GqfPSVphy1Ga0/F540KJLIqG5Kq7KpyGLbA23GxriTXyNlk7nPHO7E5YWCZeuNhb0tXWvlRmDLldrs4IAVXZ2JVLHdLY7mx71VrdJc6MW3yssR6+RcbO4wyCWYjEPfML6Xub+t6mi4zMOkGkd0hZWRGkkCrj2xxYFPepBHlaqNKikLUw1xDm3UyuGDvFZOmAkktyhcyEM7MWe7MTufS1rUM1WukkIMjs5GRGTFrF2Lv39WZmPqSTUFKkopchuTfMtxcWnXHGWRccQtnYYhCzJax2xLMR6ZH1pajisz5ZyyNkFVsnZslU5KpudwDuB61UpU9KFqZak4pM0YiaWQxrayF2KC3ay3sLXPxp4+KzLGY1lkEZyugdghy2YFb2386qUqKQWy1quKTSKqySyOq/VVnZgu1hYE7bbVVpUqaVA3Ym7GvVNHq2iVJF+siqR574ivK27GvTm/qf+hf8orl7V4H9n+jowA5nLE7b33sa6h1Do1wT3+FVF15DWtUsGs+7zr4nU0dtl9mLEMdye59tWIo96q6ZywN/Ig/caJRJXo4nqimdsXcURWIWQD0v8DWO5k440Y6akhm3JvYgH8a9AeDx/wB5T+0VguYOBh5GkJ7gD3WFLTHiJsSipSMguoNangWtzTAtYg7b/V9vu7e6gEnCQL2beueHarBhl6WPvUkH/wCJrbKlOJrp8meo6KM9OxNyDRrhyXQeysZyVxYyu0Dbm3hc3t4ewY+ttvu9u2+4fo2S6sLeY8wR7DRiVIyl3VQ+uUjJh3KA7+ys5JxRmfDyPfYDsD/2rYa2DJV9qsv7DavPdBcy3I9bf96eprLBeq/ZhKXdYYUUq6UUq+gOMx/PH9j+s/h0E4ZwPUagSGGJ5BGuT4i+I3+J2Ow32NaH8oEWPR/Wfw6BcH5k1OlEgglMYlXF7BTcC9juDYi53G+9aRvT3eZzzrX3huX+GLqJxGxYLhM5KAFiIoZJbAHa5wt99EpeUvpBixEbRxuOoYoZA8yuYYGza2ZKX2/N8Vh2oTwbijaeXqKLsElQblSOpE8WQI3BGdx7qn0PG8Qwlj64Z0l8buG6iAi5YbsCGIIPewsRRJTu0TFwqmdDlefp5nAHpySiMuBKyRM6SkJ/ymN9jY+E2vau9RypMn1nhFpFifx3MUrKzhJAASDZG7X3Fu+1WIeYp5pFKxGSQQamKyBmLfKGnkeTFQbWMzbdvCKLannGKMF4wrzTTGaXAzIAWgmicqzgGNyZmYYXCkdzsBDlkTLUcbVgPUcoTxhjI0SIuFndyquZELoFut7lQfrBbWsbGoNZy1PFD1WC2HTLKD44xKuURcW2yHoTa4BsTRfT88OHBSElunHCF60zLIEVlVZUNxODlex3v52NqpcY47LNCokjkBxiGRkm6TBFxRhEfAGYJ3GxsSAN6aeS9xNY62OeF8sGSNpHZVHQnmjTIdWTpBgGC2PgzUre4Jsbdqr8V5bm06hpMbZmNsWyMcgGRjfbZrX7XGx32NWdJzThGq9JTIkMunSTJgVjkLt9QbFlZ2sfQ2t51Hx/mRtVuysGLF2vNK6ZEG+EbG0YJJNhe3YWG1NcTV6CfD0+pzpOVp5YlkixkDMiYqTkrSNigbIBe+xsTbztUOp4G6qXDxSIrRoWjfIB5Opiu4B/s38rdvIii+n58kRECxjJBplBLyFLaYgraL6q5AeK3ckna9UoePxKrxrph0naJ8DLISJIjJi2XcraRlx22A3vvQnk6A1j6jNyfqQJCQoMZmGOXif5OSJylhYhcW8xfE2vY1MOS5llwlaGMK6I56qHFnYhU8N7OQrEA+QubCp9RzhLqBIhjc5NqJFEcsyBRMzyyK6JtKqlma5tte+21QNzblLM7wq6yzpqAmbrhKmVrMu7KQxBHntuKV5CqxnGt5SkVpcCpCtqOmrMBNJHp3dZJFW24GDX7XxawNjVDQcHeVGkyjjjUqpeRsFLsCVQbG5spPoANyKJzc4MxZzEvV/pKxvk30aal5HdcezkdWXEm1stwbCw/QcXVIWhkiEsbOsgGTRlXVWS917qVaxHsFiKpa63Jeiy1HyfqGxC9MuxiBjDjOPr26JkHZQ1x5m2Qva4qjxDhDwrG5ZHSTLFo2zW6EB1v6glfZuCCRRjS87sjrKIU6pMHVbJvpRp8Sgx7JcohYi9yu1t6DajiZeCGHEARNMwa+7dbp3BHlbpj40R13uElCtik3Y16gTaEH/kX/KK8vbsa9Ql/qP1a/5RWfafA/s/0X2fn7Gclh3PcW/2KtQaTH65727f61yb3G4xOxvvU0sRJJJ7W+/02r4xo9KS6F3QSgki3cfuoxpEuKz+iuHUkHv39natLol3Irq7M9mi4PaizImyN6G1ZPicZ6jqQtgx7+YvcfsNbTC8Tewg1meaoI0JleQICoNh9YkbWHwrTLFuqH5mFn05jJQgC+4I8xv3NCdZweXYhTYm9/IAjz+FWtbzQWNkVQL928bezvsD7hVjhPNrg4SASRN9Ydmtf18/dVpTOlztbos8L0zaZAzA5Nv3t5Dcn4V6LyxzV1AFbf2E3I919/urMceZW6JFisimxHa4I2/b+ygtmja67UpScJbFqEZx3PbHIwBHkwP3HzrJ6rXP1JIzYAMRYKADY7HaoeWebhKvSkNnBFr/AJ24uPfa9WONRsNU1ozibMXsbbr6++rtynjcX/yX7POzwlDYiUUq6UUq+hOQyf5RJg3R/W/w6xtaznv+x/Wfw6yda4+Ry5fEGeVIkbUWePqDB7ACNiHtZXEcjKstib4E7+21aaDl2B9RALQSKuqkXUMpWJOmY4GjUpn4dzILKSMgwBNqxXDuHNO+C4iys7MxsiIgyZ2PkAB7T2AuTV3V8rzIFY9NlZoVVla4b5QrPERcAgEI3cC1ZzVy50VB1HlZY5Y1fTh12yEnTIBmL99TpwQLEeRJ/wCkelaiXgulXph0iYo865WijWZF0Ukkb4xNcoZFUqzHI37+QyzclarFjipZczgCS7KkphZ1sMSMwR3BIBIFt6nfktumuLo8pmnjfFrxxrBEkjljje4u18cgbC1zUy0t2pfKLjqSpx+WHeFw6aR4bxwISnDZiyfRsJJNVHHNYqfCMCbqLAd9jvXfyOKVIAWS4XSAA4vljBrW6fTdgjMzKijLzYb72OM1PL8yTpBiGkk6fTx7OJbYEZAEXv5gWsb2tVxeWk6MrdaJmWTTxhkYtEOsZw2ZwyuDEtrAgg7X2pOC56hqbe2kl5nSGLVQusS4mKCSSLwYlrnqIRGcVuFsQtgLntXHOGhggkSGHewaRn3yImPUhjN/sw9P/qZq5l5N1CFrmJVVI5S7v01wkZkU2lCm+SMMSL7djeo+OcI1AMk0zq75gTWbJ45JFLKsgsACcWHhuAVI2ItVxq1uZyunsaz/AILpyzZRQCETxx6dwVHUjk0uqKM7hrsWkWI3a3iuPIgU+GcEgSOISRqdT8ndsPoZGaUaxlN0dwjOsVvCT2vtcVi11ThGjB8DMrsu1iyBgpPuDt8ahtRwpdR8VdDU6DprxGbBOknT1eKFlbC+kl8NwSO5sBc+Q70cl0GjDRhNN1I7jpSD5NZ1MD+RlB1DZ4OUexuhXa+NedUrU5Yr8/IUcteQU5l0oj1LqGRhZD9GgjUEopKlFJCMCbMASAQaF0qVapUqMW7dipUqVMQm7GvUtWbae/pGP8ory1ux9xr13U6cnSk2vaIG3rZQTXL2nwNejOrs6t+xkxLt79x7Ku5EYk2Nxcf96rae7G9vZaiZ4e7IpRSTcj7vWvkVBo9XQ0V+IcV6MLSP+aNgLXJOwHsrEaz8oWsZrq4jseyAAbepNya1/MfAZPkrlrC2JtcX2YfjWH1HLTqbttf7zXTgjoTcuZePGz1TkLnNdWpjkIWUgj0D2F7j0PsrAc+8Xkn1Rjt4YrxqB7DuT63Nz8Kh4ZpDpx1gwOBDb+8Afvt99E9JxcaiR7ogbezKLXF+x+7/AFrbVW5qsW5hpUI28xtTwnE3P+/fRrjPDyrswUkd6i0mhDKLj6wJJ+z6f799VrVWOONt0F+EcdHSMUillvkpBsUf1B9D/vvWr0HBOrpesQRcte1ywUWCufZfIdh5V53BoyZBGp+sdz6DuT9wvWzk4o+AiDYpstvUbEAnzHs9lRKUfMtRlyRRn4VMr3RGceTICykH2j91bLgnGtUYTDMjY2FiStxYg2IvcjaouBcMkZbIVHrle1wfK1Xp+FTROpYeE33UllvY7G4uD76rDFqcWuqM8004OL6DqKenFKvoDxjGc+/2P6z+HWSrXc+j+p/W/wAOh/LPJ0+uWdomjAgUM2bEXvkQosD9k7mwrRSUY2znnFynSB/CeJmB2OIdXR43UkgMkgswuNwexB9QO9HdbzdH9Gqwq8appGCs0i4TadHS1wbutnI3O+xoZynoo5tSqSBSnTnazF1W8enlkUsUOQUMoJt5CiUHLiagyFCn0YQdPRiSdmyzJkx1EisQuIBxv9Zdu5qJ6NXeHDXp2IdRztI9iUs6szRsJJVVcpWmUNGDjJizGxI7WBvanXnUqR04EQF53cB5Tn8ojEcq3vkg2BUqbiw7+YzhXDEkSaSR2RIVRmxQOzZyCMAAsoG5vuaM6jkgRuImm+lk6xhAjujrEpYF2LXjL2IAAaxG9DWNbP8A7Gnke4HPHGGpTURgq0ZRlzd5jdDcZM5ub+mwq/w/m4QEmHTogLxuR1JW3jE67MTddpzYjdcVO53q1JygsdzcyL0JpBIUtC5SISXikjlORF+zAdrlfKr2q5V0/wAo1ZjJZIX1kZiZSoRl02olgKNmS4BiI3tuo2INJyxsajkW4C4hzU0sRiEYVTHFEDm7sBFNJMGLNuWJkIPu2t2rrVc1CTLKBD1ZEln8Ug6zorBex+jF3ZiF8z5DauuYuVBpU3mVnWQRul4r3xJLIFkZioKlTmqHcbb7d6XlJXVQZiJTFFOV6YKCOaWONBnmCWtKrHw28r0/7dX/AOi/uXRm6VabQclmQv8ASgLHLqI22UHHToHLjN1W7FgACQBe5NV04FGuvggaTqRvJACVKk4ylbocHKhhcqbMbdwTV8SJnw5AGlWrPJ0bJJIJ8UynEWYiS/QG+eUuQu3gGAftc2vakvI4aRoknJeN4FkyjxQLNG0mSkOSxUKbggX8qXFh1HwpGUpVpIuV436bpJKYZI5JCxjhjaMRy9Lx9SYIAT55+YFt6sy8iqkohac9R5NTFHjHdC2nAN3YvdQ1x2Bt7afFj1DhSMlSpA0q0Mhm7H3GveFk/owAsfoht6+AXrwdux9xr3ZdMRADbbpC/wDgH+lcfaqr3OzsvN/gBQkLsAo9wF6so9/MmqwWx7UL5k4yIo8AfGw8vIf968VtRVnspanQO5o5n+tFGBiQQxO+V9iB7KD6WYyhFLWx23Fyy/mm/s7H3XqbgvL7am7sxVb4g2uWbz7+Q86541y/Jp1DXDj1G219u/ne+1YVJ7nQtMXSBzpaOVSSSwA33scgbfs/ZXGk0pQi3p/pv+29RddmO4tfzOwv6mtJwjRpKUXubEZehIO/xo3exbaTsifRmSNmjS9jdsdyo9o9PbQuDSu5soJPoK1HLpbTyFpWSMZNHi5Cl2BsyqD33opqNfGMgFVDv4QAFN9idv8Ae9VDHe7Inkp0jJ6HghjWSRxY+FF7H6x8R+AA++nhQlx7e3pcnYfAVrVKspuAQwX29zckVJDpEjj8I87+p7Ad/datnhJWalutyxwHUYkLfcD/AMmtBxOa8dvX/Q/+KyWllAe48gd/UnYCtA92xHnZh7L+En91b4ea+5x5VsykopVdj0B3vfvSr1NaPP0swX5QFsIPfL/DrJRzst8WZchi1iRkp7qbdx7DWy/KTEVMH63+HWJrbHujly7SLXDeISQyB47ZAMu6q4IdTGylWBBurEWt51dj5lmRslWBGFiMdPp1KMt7Ovg8Di/1hvsPQUuWdakUzFm6ZaKZI5PF9FK6EJJ4QWHmLgXGV/KtTxbWxFYUlnAYDh0/UZZm6qRxTK5HhLFrup8Vr+tRNrVTjZUE9Np0ZThHGjBHOAiuZRGt3VJEBSQSeJXUhrgf60Q0ut18kMkisGUnUsXYRGRT01fU4MRlHkjLcKRfsKK8X5nheGVYniCsNQrI/wAqydn1Ekqyoq/REkGMhnAZStuwFDeCcYhj0bxu1nI1tls2/V00Uce4Ft2Vh7LVNtq9PmVsmlq2Bz8yanHEFVVg4ISKKMP1F6bsQijJiu2Xf0rvUc06uRmJYXPVL4xRpkZkaKV3CqMmwZlyO4vtatc/Mcc0xWJks/VOnCJrHn07tppEQ4kMsapsCIb/AFQwHhpNxSPT6iMzTkTpFoQ5c6sBlXNpsljs7SAGOyyWFibjyqda+grR/Iw2v43LMAJCjHYl+nEJGsMQXkCh329Sfber2k5nmSF42Fw0QijfFFdMZo5V+kxyZVwNlvtl7BU3NPG1kWGKJ7xIrkoBiof5TqWU9he0bpbyGR7b1c1vF9P/AMPaFJMiU0pVWOoaQSIfp/r/AEUYF2ChO69z5Vo+S7vmZrm+95AqTm/VEg5oPE7kLFCqs0iYSl1C2fJe4YG9UJOISGRZRijKVKmNEjVWQgriqAKCDY9q0XBOJ6cR6UvKqNANYrKVkLN10bplSqlbXNjci1qXFuYUkj1UfVLKY9EIVOeIeJYxKVBFlI+kBO17nvQnTpR+X8Y2rVuQIfmGdle4jKszNYwQlUdwFZkBS0bMAL42uRfvvXUHMuoWUyF28bwu5UIrN0NkxJUgWFx2IPmDRjgXGNPFo3RpN3i1ayRudQbyMhEHTRfoQDZLswLBh5WBqbWcaikl1N9UDFqIpUhRlnx02TwuiMuBCALH0/o8h4Qe1JtXWkKdXqBev5udsVhRUjSJoyrRwOrBpesWZFjEa2fEiy7Y3uSTVSTmnVPKshe8iPLIpCJs8oHUNgN727eXlWrh5o08YURSRZoNLd5Bq1jlWPSpEyEQ2LAOr+BwVYSGqL8zKwaNZ+kPkcEcTgOqxTKIeuPAuYLKjJkAfIXsalP+BTX8jKa7hzwu0bizKFJscgAyqy7jbswqtXok/NWnMwcagiNZWeZcZf6YjaeGMLbGzG6SJaSwGd/WvO62xyclujHJFR5MZux9x/dX0a8X9E/Uj/8AWK+cm7H3H91fQut1mGjLWvaFTb18K1yds8vydPZPP8GF1+pMSFj3/NB7n2+6spw7hkmrlLNcID42/wD5Hq37q0PFNdHI1/K1iCCLW3+/v5VT0MzRg9J9mNyp3W/r7DXiya1b8j3Y3p25l3jnGRpo0hgTFiAqs1sUF7E77feT6k1k9dHMxykbK98WJJVh2yS9rrcbEAA22ohxDiLZHqAmxIDncbeYUCw/fVeSLe9r3/bUZJb7IauKKEWjY/nW9+3s2Nj+2u8xGfCzg+wgfuqSXWCMEkeRAB/eP9+dCo9VkuVrbkDtudvP7xUq3uUntbZ3reJvKT1CXsfrbkt53JJPne+/rRDR6hzHYk+E+Am98SBtv3HlT8PVn2I+8WUj/T9lHNPwNQrnqbixVcbZfaF77N6etaJ2ZWXuGam8QB72A/wkiibyeAAdz+6w3oJodIy47kjI9/I7G3wFFTq1sACLgW9D8DXTF7ENbnegTxbeXb3+prTaGMCWBO5OZPt8JJ/fWU4TKeqAff8ADetNwybLWQ+wN+1HpxexE0acaYDyp6uC1Kr1M5aPGfyo9tP75v4VYKvQvyrDbTe+b+FXntevh8J5ufxl7g3DuvKE8VrMzFcLqqqSWJkZUUDa5ZgBf7qMcW5Xi06l5JnKEqsJjRHLZaePUXb6TEKBKg8Ja9yRsKBaDiDwtnGQCVZTdVdWVhZlZXBVgfQirsnNGpbLJ1bIICGjhYDBOmjKpSyMEGOSgG1VJT1bchRcK3W4ak5DRZEiOoUSZ4SD6FyPoXlZkRJS5ClMTmEPiB9gii5c0/yWSbOVg0KPD9GodX+VHTurKJLG5Atudnv3FjR4fzdKksUkmMnT/wCSJZGtG0aZy4ZPYN+cT2qt85NRcnMbxiLERxBAgbNQqBcUIfxAgAht73rPTk6l6sfQ0Wm5PijYM7MVw1iurdIyRSw6VpQ1opWFwSDixBBXfvTaHk6OWI4PfrHSyRySAK8cbjW9YMMsb30587Gy7i5oI3N+qJBLrcGRv6qEAtMnTlZgEsxZdiSDfvUXzn1NywkxN4mGKooXoBxEFCqAiqHcYiwORuDRoydQ14+g/F+DJFLEqShxIFP1omaMlyhV+k7pfYMLN2YdqKS8nJmVjkkkEc8unl8EcZBjR36il5ccLI1yzLa1/O1AZ+Ju8iO4TwEWCRxxLs2R2jUC5PnaiPEecZ5J2kUqil5nEYSIrae4cOMAJSVspLgkgVTWTaiU4b2i5ruTUjVm6zMCYFiVIxI0raiJpEW6OVG6lbgkHuL9qp8x8urplidXLCRpUIJiLI8OGQJikdf7Rdr3G96q6jmTUvjlJ9VonXFUTFoVKREYgWxUkC1R8S45NOFWRlIQuyhUjjAaTEubRqBuVU/+aIrJathJwp0g5xLl3SoOp1JViWLR5gRqzmXUwdQFbyWtZZGO4tsov3qfTcoxQSlNQxdyNdgqqOmRpo5QHZiwIJdCQAD9UX70Ci5n1C2GSkBESzRQuCsdunkGQ5lbDEtcrawIpRc0alQw6l8jKSWWN2+mBE1nZSy5XNwCLneloyVV/PYerHd189wsnJkZdo/lGLwvHHOWVVQNIjkCJi9m8aYePEEsDe1A+NcN6ExjtItgptKqo9iL9lZlI9CDY1M3M+pIUFwQtu8cRzxQxr1br9LZCVGeVgag1vGZZQQ5BBKbBI1CiNWRFXFRgoDHwrYey9VFTT3ZMnBrZFGlSpVqZDN2PuNe7cSe2jb/APCv+Va8Jbsfcf3V79zBBbREjt0Vv7PCtcPa3y+zO3snN/g81n0uYte3of3g27j9tDZ9M6nyHoRv79xRIz0+okLL4WKt++3kfWvBlDUe2Czp2awdljViN9yzeuK+d/XtvUMsUccpC5m3q3hPa3n3HsAqpqFJY5XJPe+5/bTw6op5AjzuN7dtj5VWmlsVqvmc6nV3+sA1+4I2/wC1KFo7dhbvY3sD67VUntfY/wC/bXaEAX7/AHVnRbphnS8UhT1v7FtRnhkg1KsxLKoIWymzE2ubtb3drVkEnHvo3wLi4hcZAiOTYm3b7LH/AH2NXBU9zOSVbB7WRqiIqDFc1Ft9yRYE+pqCaRCoWQEsPzgfF7L+tc8T1lx4PEMlsfaLmqLE+2/trZshIPcFVbkgk+Vz3onwfWf0+BB5lyfuiew/1oFodcEjvtf0/ZU/JrL8uiJYsxLn7+m96pS5ImS2bPVw9Koi1Kt6OQ8v/K/FYaX2mb+DWY5U4FpdQuoOo1Q05jTKMHHxnxX7/WAsPCNzlWu/LRHYaX3z/uhrzGvTwpyxbM8/M0sm6sOclPbVq2KtjFqXCuAykppZnW4PcXArQavgkHyeJ1j6iCLVaiJFJDSK0+nVUdl8R6YkfK2/0R3A3rGcP0ssj4whmfFjZO+IU5/dje/svRCHgutEixqHDoFZAJUXaW5UxHOzZb/UJvVTj3ruvjJhLu1QR0fBkXiunhXJVdtOxU2Z4jLEkjRnJbEqWI3HluKsaXl7SsVjKMCINBO0nUO/yh9KkqY2xVbTsQe4K9yNqE8N5c1EivOS0eKmRXJ8bsJUiNgGz+sx8VrXUjvUM/BtUBKwEjImcbMSVJSFgp8DHIopC3FiFsL2tS5vxDWy8JoOH8BWGLUuUcEDiUQD3F44oFKkXHe5YZD/AEohxLl7RmfUO8bIg1Cw4xiZsUZM+rGsSbFr2UN4Po2732wEnEJW+tJIdiN3Y7EYkbntYAe6nTiUwNxLIDiEuHcHAdkvf6vs7UPFJu7GssUqoIcH0URj1ckil/k8aOq5GMMW1EcXitvaznYWPtFEObOEJBEvTyxM8llNjiG0ujmAysCbdUi5PkNhvfMrKQCASA2xAJsQCCAfXcA/dXUmodvrMzee5J3sFvv7FUe5R6Vppeq7MtS01Rqhy7EZVhEMhHQMonDPaVzon1CqotjbMYgDfwMNz2I8C5ZjMEcciuPlHyNpAfCwy1GsTw3F1BWNPWsMuukAUCRwEOSgM1lb7Si/hPtFWdDx2aKVJQ7MyMGGZZlJBJFxffdmPvJ9aiWObWzNI5IJ8jT6PlvTNCJ3jaM9LIwMZ2/+4MPWOCmXGw9LZb9tqDaTg8b62SNAWhj6z/SiVG6UalvEqDqFrW8IAJ9g7CRr5c8+pJna2ebZ2ta2V79q4TUuGzDMHvfIMQ1z3OV73qlCSvclzi62CfNfDI4NRhGGCGOGQBsgV6kSuVs3iFiTsd/Wg9dyzMxuxLHYXJJNhsBc1xWkU0qZnJpu0KlSpUyRm7H3GvdOO60toXUXN4VG25+qteFt2PuNe2aZ/An9xP8AKK5s8FOvydXZ5abPPejJ9h/8LfhUqxP9h/8AC34V6Benrg/o11O/+qfQ8w1mhc7hH/wt+FVv+Gy/+lJ/gf8ACvWVNW9LqSPM1L7JS2ZS7V6Hh0/CJr/1Uv8A7cn4VM/Cpsf6qX/23/Cvehrb+Z+NdDUH1rF4PU04/oeIcM5TmPjkjcDyXFrn37fsqXjcUkabQyMx7ARuf+o2HlXtwmrvr0uB6hx/Q+e+EjUFlBimtfxDpyAe/tRfV6ecW+ikN/8Akfa33V7bn7TTg+2nwvUOM+h4Q+nnL2MUtv7j+nutRzkPSSjXQlo5FAL3LIyjeJ/Ueteuj3096SxU7B5bVUNjSpw1KtjA84/LTJcaT3z/ALoa8vr1b8p3B59QNP0YmkwMuWNtsula+/nifhWF+ZOv/RZfgPxr0ezzjGFNnDnhJztIpcH4iIWkJBOcM8W1tjLE0YO/kCb1oeE85wxCG8b5QrplzTpZMIZJXeO7g4o3UU3FjdLdjsM+Y3EP0WX4D8acci8Q/RZfgPxq5PFLm17kR4keS/wXhzbDcuY5OoYRBsUwxXULMreuRVbEdr7732fW86CSN1HVjN9SFwEBDJqJZZMXZlLrbqsDibMPQ7mh8xeIfosvwH40vmLxD9Fl+A/GprF1XuVeXp/gD6opm3TyCX8OZBa3/MV2v7qho78xeIfosvwH410OQuI/okvwH41rxIfUvcy4c+gApUf+YXEf0Sb4D8af/wCn/Ev0Sb4D8aOLD6l7hwp9GZ+lWg+YHEf0Sb4L+NIcg8R/RJvgPxo4sPqXuHDn0Zn6VHzyDxH9El+A/GufmNxD9Fl+A/Gjiw6r3Dhz6MBUqP8AzD4j+iy/AfjS+YfEf0SX4D8aOLD6l7hw59GAKVH/AJhcR/RJfgPxp/mBxH9El+C/jRxYfUvcOHPozPt2Pur2vSjwJ/dX/KK8zbkDiNj/AESb4D8a9U+SFFUEWIVR94UA1nOcZNUzbHCUU7RHantT2pWqSxqdaVqe1AySImrasar6Ub0bh0wO5tXPkaRrApxqTUpTaiA0y+VOYVtXNrNaBq3pPqMdjf8AN7Kx+sxUHYeot/5onHCt6T6JS2Vhfb/4nJfgSTSch0U8WpmvRZo6gEQHvpKQUUREfSlV4v7KVOwBdq6QUqVUBOoqzEKVKoYHMg3rkilSoA5tvVqEUqVJ8hlhBUgFKlWTKRDMKjSlSqlyJONRVO29PSrSPIR0lPSpUwO1qWKlSqWMlYUF42O1KlV4fEiJ8gPalalSr0DnGtT2pUqQifSijul7U1KubMbQJlrlqVKuc1Okq0KVKpYzuuWpUqhDIWFKlSqxH//Z"/>
          <p:cNvSpPr>
            <a:spLocks noChangeAspect="1" noChangeArrowheads="1"/>
          </p:cNvSpPr>
          <p:nvPr/>
        </p:nvSpPr>
        <p:spPr bwMode="auto">
          <a:xfrm>
            <a:off x="63500" y="-896938"/>
            <a:ext cx="2476500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32780" name="AutoShape 12" descr="data:image/jpeg;base64,/9j/4AAQSkZJRgABAQAAAQABAAD/2wCEAAkGBhISERQUExQVFRQVFxUWFxcWFxQUFRUVFRQVFBQUGBgXHCYeFxskGhUUHy8gIycpLCwsFR4xNTAqNScrLCkBCQoKDgwOGg8PGiwkHyUpKiwsNCwtLCwsLCwqLCwsLCosLCwsLCwsLC0tLCwsLCwsLCwsLCwsLCwsLCksLCwsLP/AABEIAMIBBAMBIgACEQEDEQH/xAAcAAABBQEBAQAAAAAAAAAAAAAFAAEDBAYCBwj/xABJEAACAQMCBAMDBwgIBQMFAAABAgMAERIEIQUGEzEiQVFhcZEUFiMyUoHRB0JUg6Gxw9IkM0NykrLB8BViguHxU5OiF0Rzs8L/xAAaAQADAQEBAQAAAAAAAAAAAAAAAQIDBAUG/8QAMBEAAgIBAgMHBAEEAwAAAAAAAAECEQMSIRMxUQQiMkFhkfBScYGxYhQjofFCwdH/2gAMAwEAAhEDEQA/AHauaktXJFeucJzXQNK1PagDtN64apI6UgoAivSqfTaN5MsFLYKXa1tlXu29PDo3ZHdVJVLZHay5Gwv99GwEFKntU02kdAjMpAcZKdvEO16AIKepl0bmMyYnAMFLbWDEXA9aitTAanp6VqBCpU9K1MBr04NK1OBQA9dqa5tUkELOwVQWY7ADuTQA9666lLV6R4mxdSrC2xt59u1RCjmBIXqJ2p8anXh0jKGCkqzYA7buey++kBUpVcPC5AHJUjpkK/bwk7AGqxWnzA4pU5roUCOaY1KwrkigZHSvXVqa1AHSGlTpSoAjlSxNcVI1cWpAMKelT0AIGnNNSoAPcoY5ajO+PyeXLG2WN1va/narcJ03yPV/JxKPDFl1Cp/tDjbH7/2VndJrXjywNs1KNsDdT3G/au4Nc6o6AgLJYMMR4sTce7f0rKUG3f2NYtVzNUOGx9OWJ44FaPTl8VyeZXC3DvJYDf0qFtQFi0CmBJRImBLqWNiygqvkDve/soS/MuqK4mS4xK2KqbqRax28W3rXGn5l1MaqqSWVRioxXYfeO/t71non8ZVx6hebh6LDPEDZPlsaX9FIUd/Zf9lScW0mnC6iPGIdIeDpxTdRGHbqPaxDep23++s1/wARkwZLjFmzYWBu/wBq/e/31PquP6iROm8hZdtrAXt2uQLn76rRKxXHqTct6RHeRnUP04nkVD2ZltYEeY37Vc4fAuqmgLwLGrZ3KAokxQFgoHYHaxsaB6XVPGwdGKsOxFT6ri80jK7yMWT6pFlx9oC2ArSUG2ZqSoJvhPp9QxhjiaHEqY1w7sVMbfaNFZdNB8qk04giCmItkB4wwQMCpv4fcPfWZ13Gp5lCySFlG9tgL+pxAufaaR4xN1TLn9IVxLWX6tsbWtbtU8OXz8D1IfgCIZ4+ojOm5KqpY/VNjiNyAbE+yi/GdGjIkiCBk6gUvErRnfcIyH9971n9LqGjYMhxZexHlRHUcWmnAEj5AG4FlAv62AG9OUZak0Ea07sLNwqP5VrF6a4JC5UW2VsUKkeh7/tqhyicdXHsDe43/N8JOQ9Dtb3E1O3G9QVIMhIKlSLJuDsb7b+/vQ+JnjYPGbMvY2Bttbz286SjJxafQbcU1TC2gAPUlaPTqGlCBpAzDbuiRgE3Pe9+5NdScOhjn1v0asscYZFPYEhTt5gXPwoPBxieIMqPiGJJsF7nuRcbH2iuJOMTMXJYEyKFc4r4lGwB29nelolfz0K7tczS6eOF5dMpgi/pERZ7L2IUkYC9k3Hl/pQ3Radfk8LW8XyxVv52ABtQyPjMwaNgwBiXFDivhWxFu2/c96Sa+QIFDDEP1AMV2cfndv2dqNEvn5C49QxxKAEa82uwmjCnz8TWIFWtToY+lOjJArRRZBUyaRGAvd5LAG/pWdl4nKwkBb+sIZ/CviZTcHtt91SycyalgVaQkFSpBVdwRY323Pt70tE/n4C49QValXWNNaukwGpwKVOBTA5IprV0aa1Ah0FPTqKalQwRzJxh9PhiqnLO+QP5uNrWI+0aB/O+b7Efwf8Amq7zyf6n9Z/DrLBfx+71raEE1bOfJOSlSDh5vm+zH8H/AJqb53TfZj+DfzUP4VwxtRKI1ZVOMjFnyxCxxtK5OIJ+qh7A1Zn5edVzV0kjKM6vH1GVsGRWT6mSuDIuzhe433F24wTohTyNWif53TfZj+DfzUvndN9mP4N/NVQ8vaoOI/k82ZBYL03yKg2LWt2B2vVZuHyg4mOTKxa2DXxUkFrWvYEEX9QaNMA15Ap87pvsx/Bv5qf53zfZj+D/AM1Q6zlPVxySRmCQmLdiqOygbkMDbdfC2/8Ayn0qroeFPKkrrb6JUYruWbqSpCoW3c5OKNOOrDXkugj88Zvsx/B/5qb54TfZj+D/AM1C9dw+WFsZY3ja1wHUqSO1xfuNj8KsNy/PdgkbyBACzJHKVF0WQ3uoIsrDy9u4saemAa8hc+eE32Y/g/8ANS+eE32Y/g/81Ul5f1RfAaeYuApK9N8gGviSLbA2NvW1RDhU3TaTpSdNCQz4NipBAIJtYEEi/pcUtMA15Al88Jvsx/B/5qf54zfZj+D/AM1VoeWNU0csnRkCxKGa6ODYtjdfDvbufQAmoZOBalSoMEoLglB03uwAuSotvYEH76KgGrIX/njN9mP4P/NS+eM32Y/g/wDNVBeAakyGMQSmRQGKCN8gptZiLXsbix8711/wCc3wjeQBEdiiSEKHTMBrqN7X9mxsSN6NMA15C788pvsR/B/5qkj54nH5kXwf+egmk0MkrYxI8jWJsiljYdzYeVXtfy1qI5JkCNIIDaR0Vyi7ZG5ttt6+lGmCdAp5GrCX/wBQNR9iL4P/AD16Fphkqk+ag/EA14s3Y17PoT4E/ur/AJRWeSKXI2wycrslk0YNVp9B6UQDVHK9ZKzbYCmIg2rsCr6RDvXE8N6skqCI2qNU3qyr2piB3oA6aEW2qJ4dqlRqbLegCmVpqmmWuCtMCO1K1dWpEUAJRSrpBSpDMpzuf6r9Z/DqvytzjJoVnVI4366BDmD4bZAdu48Rup72FWOdx/U/rP4dZatoxUo0zlyScZ2gpy5rkhnDSZBDHPGSoDMOrBJEDiSL2Lg9x2ovw/mWHTx9GMy4hXYS4IrmZ5dM2QTIhVVNOLXY3Y72FD+UNPE+pxlTNOjqWxBA3TTSuDup3GO22xsfKxM6flTRsdPG0rLJN8lcAMzMV1EiBkt0QgxR/r5m7IRiL2EZHHVvfyx41LTsRa3mDRyLLHiydZVMk0cKplIk3VX6DqkWIJDEMLkKbbbxDj+m6febqLo59IowTE5tKySM2dxcSC6gGxB3NTaLlrSyxdcF0RF1BZXkvkYH06K2aREoD8ou1ka2HtuKfGuEaSKDqRPLJ1JJEiNwEARNO5LZIGa3VdbgC9gduxS0Pbcpua32DGm5v0S6o6jGTNp0mJMEMj4YgNArO/0dmBOa7tlba1Z7lvi0MImWdGkSQQAqLeJY9TFK6k3FrqjD3+nep9Dy2ki6Ukv9NFrJHtbwnTiXC22wOC3v6+VS8Y4BBHHqOn1M9P8AJSWZ1ZXGoQFhiEGNiwsbnzvQlBd35s6/Ynre5W5m4xFPHAkdz0hMCejFp1PUkzXGOMkAW++jKc6QCaF7SWTUJKdhfFdFDptvF3zRvuP3VX0nDYJdNo0ZWEjx65g6lVsYi8i5DEmT6mPcWB2qbT8mwPI8QMqmFoA73VhMJYmkYRriMW8Pg3a4NzSeiqflf7KWu7XnRHpOKaeTQGOSR4+mmkjbFVZ2ZdRq5TgpdchaRd/I+VNr+b4ZWaYrIsnT1kSxAKY2GqaZg7PkCCOschicigNx5LS8uad0hnKukMkYZg8xujtqZII1UpAzPkIyQMe/c270+aOAQaRVUGVpWecXJQRhYNVNBewGRYiMHvYG/e9gJQcq35/7BuaV7E2v5oimfWZGXCdIVj2DFTCY2wKlxirFCLg7XvY9qvTc36URukSuqk6koqwxRCMTaN4EQlGJkIZhd23IF/ZV7gXDI2OjYqv9XoLjCM59SfWBiSVveyjz3sL3sKCx8B0h0vyoidUEWXTDxlyw1K6e+ZQDFsvs7FW79qnucvnzYbU+ZG/H9PJpY9O5lQLHBd0RX8cL6k4Yl1uuM6kG+xXtRDhvN2kSSGQq4eIaYFujFKzJFp1iZFLt9F4wzZLuQfK1DOP8B00EWKy3nUQNa7kOssYdzbpBUALLiQ7ZC/nVvgvCIVi3UtJNodRNmSvTj8bxKMcSbjC5bIWJt76ag43uSnPVWwE4Rr4li1EUpdVmWMZoquwMcgkClSy3VvfsQp3tWk1XO0LM5TKMiaWWNzp4JnZZY40I8bDpN4CLgkEN7KE818F02nLJFIWljleJ1Jdrqo2kN4kCEkHwgsLEWJsSc5WihGfeM3OUO6Me33f6V7Bw7B1RHJCFVDFbhgMRe1vOvIG7GvYeWBebTg9rp/lqc/h/DNOz8/YPf8MgSMSRqR4D0z9I5dzaxIkJBXcW9dz6UXn0qajRNiBd4msQADkFNjcdvEK54pzLBGxjPjIBDAWwAPkfb7BUUfMMAiTolVBuMLbj2gD/AGa+e171Z6N0zyuGZ/tN8TVgSNb6zfE00mnKyOPIGw2sfPv+ypUjqLZ17HpfKSRyaSIlEJAKklVJurEbkj0tRj5DH/6af4V/Cst+TvVAQyRmwCMGFz5MLHv/AHf20a1vMsEak5hz5Kpvc+l+wrV5KW7MZUi/8ij/APTT/Cv4VFqYYY0Z2RAFBJOC+X3VkNb+VWBMVsuZ+sC1wPUXXt99UOKc1vqCuwCb2C3I39T51nLOkiX9gDqieozXNmN7eQuSdvjVmCIk++lqkBNxV/SRfVPupxbfma7US8J0AaJ7n6h2B93r38qoyHyKgbX/AGj8aJi6ZqNgzC/s2Nv20GjkJLAixBIN/TyqoSfEivVGM1syRaVOopV7xxGT56P9T+s/h1lK1PO/9j+s/h1lq3x8jky+IJcA0Uskv0DMsiJJKpXLL6NC5Vcd8iBYe+p59Rr4QUdtSgRlYgtIAruTIjd7XJBYepBNV+CcRWF5GYHxQTxDG18pYmRTuRtci9F/nDp306QydVQsemGSKjXfTtqCVsXFlKzizeRX6pqZXfK0ONaedMoaTRa9fFGmpHSZ91EowckJKBbs1woYewXptRw/XzM6umokaM5OGEjlC6rub+ZVF94UeQoxrucIXkZgslieJkXC3/pt+l+d5fnfsvSXmvTn5PmJl+TtpZVwCHqPBpooXQ3YYDKIFX3IDHw1GqfPSVphy1Ga0/F540KJLIqG5Kq7KpyGLbA23GxriTXyNlk7nPHO7E5YWCZeuNhb0tXWvlRmDLldrs4IAVXZ2JVLHdLY7mx71VrdJc6MW3yssR6+RcbO4wyCWYjEPfML6Xub+t6mi4zMOkGkd0hZWRGkkCrj2xxYFPepBHlaqNKikLUw1xDm3UyuGDvFZOmAkktyhcyEM7MWe7MTufS1rUM1WukkIMjs5GRGTFrF2Lv39WZmPqSTUFKkopchuTfMtxcWnXHGWRccQtnYYhCzJax2xLMR6ZH1pajisz5ZyyNkFVsnZslU5KpudwDuB61UpU9KFqZak4pM0YiaWQxrayF2KC3ay3sLXPxp4+KzLGY1lkEZyugdghy2YFb2386qUqKQWy1quKTSKqySyOq/VVnZgu1hYE7bbVVpUqaVA3Ym7GvVNHq2iVJF+siqR574ivK27GvTm/qf+hf8orl7V4H9n+jowA5nLE7b33sa6h1Do1wT3+FVF15DWtUsGs+7zr4nU0dtl9mLEMdye59tWIo96q6ZywN/Ig/caJRJXo4nqimdsXcURWIWQD0v8DWO5k440Y6akhm3JvYgH8a9AeDx/wB5T+0VguYOBh5GkJ7gD3WFLTHiJsSipSMguoNangWtzTAtYg7b/V9vu7e6gEnCQL2beueHarBhl6WPvUkH/wCJrbKlOJrp8meo6KM9OxNyDRrhyXQeysZyVxYyu0Dbm3hc3t4ewY+ttvu9u2+4fo2S6sLeY8wR7DRiVIyl3VQ+uUjJh3KA7+ys5JxRmfDyPfYDsD/2rYa2DJV9qsv7DavPdBcy3I9bf96eprLBeq/ZhKXdYYUUq6UUq+gOMx/PH9j+s/h0E4ZwPUagSGGJ5BGuT4i+I3+J2Ow32NaH8oEWPR/Wfw6BcH5k1OlEgglMYlXF7BTcC9juDYi53G+9aRvT3eZzzrX3huX+GLqJxGxYLhM5KAFiIoZJbAHa5wt99EpeUvpBixEbRxuOoYoZA8yuYYGza2ZKX2/N8Vh2oTwbijaeXqKLsElQblSOpE8WQI3BGdx7qn0PG8Qwlj64Z0l8buG6iAi5YbsCGIIPewsRRJTu0TFwqmdDlefp5nAHpySiMuBKyRM6SkJ/ymN9jY+E2vau9RypMn1nhFpFifx3MUrKzhJAASDZG7X3Fu+1WIeYp5pFKxGSQQamKyBmLfKGnkeTFQbWMzbdvCKLannGKMF4wrzTTGaXAzIAWgmicqzgGNyZmYYXCkdzsBDlkTLUcbVgPUcoTxhjI0SIuFndyquZELoFut7lQfrBbWsbGoNZy1PFD1WC2HTLKD44xKuURcW2yHoTa4BsTRfT88OHBSElunHCF60zLIEVlVZUNxODlex3v52NqpcY47LNCokjkBxiGRkm6TBFxRhEfAGYJ3GxsSAN6aeS9xNY62OeF8sGSNpHZVHQnmjTIdWTpBgGC2PgzUre4Jsbdqr8V5bm06hpMbZmNsWyMcgGRjfbZrX7XGx32NWdJzThGq9JTIkMunSTJgVjkLt9QbFlZ2sfQ2t51Hx/mRtVuysGLF2vNK6ZEG+EbG0YJJNhe3YWG1NcTV6CfD0+pzpOVp5YlkixkDMiYqTkrSNigbIBe+xsTbztUOp4G6qXDxSIrRoWjfIB5Opiu4B/s38rdvIii+n58kRECxjJBplBLyFLaYgraL6q5AeK3ckna9UoePxKrxrph0naJ8DLISJIjJi2XcraRlx22A3vvQnk6A1j6jNyfqQJCQoMZmGOXif5OSJylhYhcW8xfE2vY1MOS5llwlaGMK6I56qHFnYhU8N7OQrEA+QubCp9RzhLqBIhjc5NqJFEcsyBRMzyyK6JtKqlma5tte+21QNzblLM7wq6yzpqAmbrhKmVrMu7KQxBHntuKV5CqxnGt5SkVpcCpCtqOmrMBNJHp3dZJFW24GDX7XxawNjVDQcHeVGkyjjjUqpeRsFLsCVQbG5spPoANyKJzc4MxZzEvV/pKxvk30aal5HdcezkdWXEm1stwbCw/QcXVIWhkiEsbOsgGTRlXVWS917qVaxHsFiKpa63Jeiy1HyfqGxC9MuxiBjDjOPr26JkHZQ1x5m2Qva4qjxDhDwrG5ZHSTLFo2zW6EB1v6glfZuCCRRjS87sjrKIU6pMHVbJvpRp8Sgx7JcohYi9yu1t6DajiZeCGHEARNMwa+7dbp3BHlbpj40R13uElCtik3Y16gTaEH/kX/KK8vbsa9Ql/qP1a/5RWfafA/s/0X2fn7Gclh3PcW/2KtQaTH65727f61yb3G4xOxvvU0sRJJJ7W+/02r4xo9KS6F3QSgki3cfuoxpEuKz+iuHUkHv39natLol3Irq7M9mi4PaizImyN6G1ZPicZ6jqQtgx7+YvcfsNbTC8Tewg1meaoI0JleQICoNh9YkbWHwrTLFuqH5mFn05jJQgC+4I8xv3NCdZweXYhTYm9/IAjz+FWtbzQWNkVQL928bezvsD7hVjhPNrg4SASRN9Ydmtf18/dVpTOlztbos8L0zaZAzA5Nv3t5Dcn4V6LyxzV1AFbf2E3I919/urMceZW6JFisimxHa4I2/b+ygtmja67UpScJbFqEZx3PbHIwBHkwP3HzrJ6rXP1JIzYAMRYKADY7HaoeWebhKvSkNnBFr/AJ24uPfa9WONRsNU1ozibMXsbbr6++rtynjcX/yX7POzwlDYiUUq6UUq+hOQyf5RJg3R/W/w6xtaznv+x/Wfw6yda4+Ry5fEGeVIkbUWePqDB7ACNiHtZXEcjKstib4E7+21aaDl2B9RALQSKuqkXUMpWJOmY4GjUpn4dzILKSMgwBNqxXDuHNO+C4iys7MxsiIgyZ2PkAB7T2AuTV3V8rzIFY9NlZoVVla4b5QrPERcAgEI3cC1ZzVy50VB1HlZY5Y1fTh12yEnTIBmL99TpwQLEeRJ/wCkelaiXgulXph0iYo865WijWZF0Ukkb4xNcoZFUqzHI37+QyzclarFjipZczgCS7KkphZ1sMSMwR3BIBIFt6nfktumuLo8pmnjfFrxxrBEkjljje4u18cgbC1zUy0t2pfKLjqSpx+WHeFw6aR4bxwISnDZiyfRsJJNVHHNYqfCMCbqLAd9jvXfyOKVIAWS4XSAA4vljBrW6fTdgjMzKijLzYb72OM1PL8yTpBiGkk6fTx7OJbYEZAEXv5gWsb2tVxeWk6MrdaJmWTTxhkYtEOsZw2ZwyuDEtrAgg7X2pOC56hqbe2kl5nSGLVQusS4mKCSSLwYlrnqIRGcVuFsQtgLntXHOGhggkSGHewaRn3yImPUhjN/sw9P/qZq5l5N1CFrmJVVI5S7v01wkZkU2lCm+SMMSL7djeo+OcI1AMk0zq75gTWbJ45JFLKsgsACcWHhuAVI2ItVxq1uZyunsaz/AILpyzZRQCETxx6dwVHUjk0uqKM7hrsWkWI3a3iuPIgU+GcEgSOISRqdT8ndsPoZGaUaxlN0dwjOsVvCT2vtcVi11ThGjB8DMrsu1iyBgpPuDt8ahtRwpdR8VdDU6DprxGbBOknT1eKFlbC+kl8NwSO5sBc+Q70cl0GjDRhNN1I7jpSD5NZ1MD+RlB1DZ4OUexuhXa+NedUrU5Yr8/IUcteQU5l0oj1LqGRhZD9GgjUEopKlFJCMCbMASAQaF0qVapUqMW7dipUqVMQm7GvUtWbae/pGP8ory1ux9xr13U6cnSk2vaIG3rZQTXL2nwNejOrs6t+xkxLt79x7Ku5EYk2Nxcf96rae7G9vZaiZ4e7IpRSTcj7vWvkVBo9XQ0V+IcV6MLSP+aNgLXJOwHsrEaz8oWsZrq4jseyAAbepNya1/MfAZPkrlrC2JtcX2YfjWH1HLTqbttf7zXTgjoTcuZePGz1TkLnNdWpjkIWUgj0D2F7j0PsrAc+8Xkn1Rjt4YrxqB7DuT63Nz8Kh4ZpDpx1gwOBDb+8Afvt99E9JxcaiR7ogbezKLXF+x+7/AFrbVW5qsW5hpUI28xtTwnE3P+/fRrjPDyrswUkd6i0mhDKLj6wJJ+z6f799VrVWOONt0F+EcdHSMUillvkpBsUf1B9D/vvWr0HBOrpesQRcte1ywUWCufZfIdh5V53BoyZBGp+sdz6DuT9wvWzk4o+AiDYpstvUbEAnzHs9lRKUfMtRlyRRn4VMr3RGceTICykH2j91bLgnGtUYTDMjY2FiStxYg2IvcjaouBcMkZbIVHrle1wfK1Xp+FTROpYeE33UllvY7G4uD76rDFqcWuqM8004OL6DqKenFKvoDxjGc+/2P6z+HWSrXc+j+p/W/wAOh/LPJ0+uWdomjAgUM2bEXvkQosD9k7mwrRSUY2znnFynSB/CeJmB2OIdXR43UkgMkgswuNwexB9QO9HdbzdH9Gqwq8appGCs0i4TadHS1wbutnI3O+xoZynoo5tSqSBSnTnazF1W8enlkUsUOQUMoJt5CiUHLiagyFCn0YQdPRiSdmyzJkx1EisQuIBxv9Zdu5qJ6NXeHDXp2IdRztI9iUs6szRsJJVVcpWmUNGDjJizGxI7WBvanXnUqR04EQF53cB5Tn8ojEcq3vkg2BUqbiw7+YzhXDEkSaSR2RIVRmxQOzZyCMAAsoG5vuaM6jkgRuImm+lk6xhAjujrEpYF2LXjL2IAAaxG9DWNbP8A7Gnke4HPHGGpTURgq0ZRlzd5jdDcZM5ub+mwq/w/m4QEmHTogLxuR1JW3jE67MTddpzYjdcVO53q1JygsdzcyL0JpBIUtC5SISXikjlORF+zAdrlfKr2q5V0/wAo1ZjJZIX1kZiZSoRl02olgKNmS4BiI3tuo2INJyxsajkW4C4hzU0sRiEYVTHFEDm7sBFNJMGLNuWJkIPu2t2rrVc1CTLKBD1ZEln8Ug6zorBex+jF3ZiF8z5DauuYuVBpU3mVnWQRul4r3xJLIFkZioKlTmqHcbb7d6XlJXVQZiJTFFOV6YKCOaWONBnmCWtKrHw28r0/7dX/AOi/uXRm6VabQclmQv8ASgLHLqI22UHHToHLjN1W7FgACQBe5NV04FGuvggaTqRvJACVKk4ylbocHKhhcqbMbdwTV8SJnw5AGlWrPJ0bJJIJ8UynEWYiS/QG+eUuQu3gGAftc2vakvI4aRoknJeN4FkyjxQLNG0mSkOSxUKbggX8qXFh1HwpGUpVpIuV436bpJKYZI5JCxjhjaMRy9Lx9SYIAT55+YFt6sy8iqkohac9R5NTFHjHdC2nAN3YvdQ1x2Bt7afFj1DhSMlSpA0q0Mhm7H3GveFk/owAsfoht6+AXrwdux9xr3ZdMRADbbpC/wDgH+lcfaqr3OzsvN/gBQkLsAo9wF6so9/MmqwWx7UL5k4yIo8AfGw8vIf968VtRVnspanQO5o5n+tFGBiQQxO+V9iB7KD6WYyhFLWx23Fyy/mm/s7H3XqbgvL7am7sxVb4g2uWbz7+Q86541y/Jp1DXDj1G219u/ne+1YVJ7nQtMXSBzpaOVSSSwA33scgbfs/ZXGk0pQi3p/pv+29RddmO4tfzOwv6mtJwjRpKUXubEZehIO/xo3exbaTsifRmSNmjS9jdsdyo9o9PbQuDSu5soJPoK1HLpbTyFpWSMZNHi5Cl2BsyqD33opqNfGMgFVDv4QAFN9idv8Ae9VDHe7Inkp0jJ6HghjWSRxY+FF7H6x8R+AA++nhQlx7e3pcnYfAVrVKspuAQwX29zckVJDpEjj8I87+p7Ad/datnhJWalutyxwHUYkLfcD/AMmtBxOa8dvX/Q/+KyWllAe48gd/UnYCtA92xHnZh7L+En91b4ea+5x5VsykopVdj0B3vfvSr1NaPP0swX5QFsIPfL/DrJRzst8WZchi1iRkp7qbdx7DWy/KTEVMH63+HWJrbHujly7SLXDeISQyB47ZAMu6q4IdTGylWBBurEWt51dj5lmRslWBGFiMdPp1KMt7Ovg8Di/1hvsPQUuWdakUzFm6ZaKZI5PF9FK6EJJ4QWHmLgXGV/KtTxbWxFYUlnAYDh0/UZZm6qRxTK5HhLFrup8Vr+tRNrVTjZUE9Np0ZThHGjBHOAiuZRGt3VJEBSQSeJXUhrgf60Q0ut18kMkisGUnUsXYRGRT01fU4MRlHkjLcKRfsKK8X5nheGVYniCsNQrI/wAqydn1Ekqyoq/REkGMhnAZStuwFDeCcYhj0bxu1nI1tls2/V00Uce4Ft2Vh7LVNtq9PmVsmlq2Bz8yanHEFVVg4ISKKMP1F6bsQijJiu2Xf0rvUc06uRmJYXPVL4xRpkZkaKV3CqMmwZlyO4vtatc/Mcc0xWJks/VOnCJrHn07tppEQ4kMsapsCIb/AFQwHhpNxSPT6iMzTkTpFoQ5c6sBlXNpsljs7SAGOyyWFibjyqda+grR/Iw2v43LMAJCjHYl+nEJGsMQXkCh329Sfber2k5nmSF42Fw0QijfFFdMZo5V+kxyZVwNlvtl7BU3NPG1kWGKJ7xIrkoBiof5TqWU9he0bpbyGR7b1c1vF9P/AMPaFJMiU0pVWOoaQSIfp/r/AEUYF2ChO69z5Vo+S7vmZrm+95AqTm/VEg5oPE7kLFCqs0iYSl1C2fJe4YG9UJOISGRZRijKVKmNEjVWQgriqAKCDY9q0XBOJ6cR6UvKqNANYrKVkLN10bplSqlbXNjci1qXFuYUkj1UfVLKY9EIVOeIeJYxKVBFlI+kBO17nvQnTpR+X8Y2rVuQIfmGdle4jKszNYwQlUdwFZkBS0bMAL42uRfvvXUHMuoWUyF28bwu5UIrN0NkxJUgWFx2IPmDRjgXGNPFo3RpN3i1ayRudQbyMhEHTRfoQDZLswLBh5WBqbWcaikl1N9UDFqIpUhRlnx02TwuiMuBCALH0/o8h4Qe1JtXWkKdXqBev5udsVhRUjSJoyrRwOrBpesWZFjEa2fEiy7Y3uSTVSTmnVPKshe8iPLIpCJs8oHUNgN727eXlWrh5o08YURSRZoNLd5Bq1jlWPSpEyEQ2LAOr+BwVYSGqL8zKwaNZ+kPkcEcTgOqxTKIeuPAuYLKjJkAfIXsalP+BTX8jKa7hzwu0bizKFJscgAyqy7jbswqtXok/NWnMwcagiNZWeZcZf6YjaeGMLbGzG6SJaSwGd/WvO62xyclujHJFR5MZux9x/dX0a8X9E/Uj/8AWK+cm7H3H91fQut1mGjLWvaFTb18K1yds8vydPZPP8GF1+pMSFj3/NB7n2+6spw7hkmrlLNcID42/wD5Hq37q0PFNdHI1/K1iCCLW3+/v5VT0MzRg9J9mNyp3W/r7DXiya1b8j3Y3p25l3jnGRpo0hgTFiAqs1sUF7E77feT6k1k9dHMxykbK98WJJVh2yS9rrcbEAA22ohxDiLZHqAmxIDncbeYUCw/fVeSLe9r3/bUZJb7IauKKEWjY/nW9+3s2Nj+2u8xGfCzg+wgfuqSXWCMEkeRAB/eP9+dCo9VkuVrbkDtudvP7xUq3uUntbZ3reJvKT1CXsfrbkt53JJPne+/rRDR6hzHYk+E+Am98SBtv3HlT8PVn2I+8WUj/T9lHNPwNQrnqbixVcbZfaF77N6etaJ2ZWXuGam8QB72A/wkiibyeAAdz+6w3oJodIy47kjI9/I7G3wFFTq1sACLgW9D8DXTF7ENbnegTxbeXb3+prTaGMCWBO5OZPt8JJ/fWU4TKeqAff8ADetNwybLWQ+wN+1HpxexE0acaYDyp6uC1Kr1M5aPGfyo9tP75v4VYKvQvyrDbTe+b+FXntevh8J5ufxl7g3DuvKE8VrMzFcLqqqSWJkZUUDa5ZgBf7qMcW5Xi06l5JnKEqsJjRHLZaePUXb6TEKBKg8Ja9yRsKBaDiDwtnGQCVZTdVdWVhZlZXBVgfQirsnNGpbLJ1bIICGjhYDBOmjKpSyMEGOSgG1VJT1bchRcK3W4ak5DRZEiOoUSZ4SD6FyPoXlZkRJS5ClMTmEPiB9gii5c0/yWSbOVg0KPD9GodX+VHTurKJLG5Atudnv3FjR4fzdKksUkmMnT/wCSJZGtG0aZy4ZPYN+cT2qt85NRcnMbxiLERxBAgbNQqBcUIfxAgAht73rPTk6l6sfQ0Wm5PijYM7MVw1iurdIyRSw6VpQ1opWFwSDixBBXfvTaHk6OWI4PfrHSyRySAK8cbjW9YMMsb30587Gy7i5oI3N+qJBLrcGRv6qEAtMnTlZgEsxZdiSDfvUXzn1NywkxN4mGKooXoBxEFCqAiqHcYiwORuDRoydQ14+g/F+DJFLEqShxIFP1omaMlyhV+k7pfYMLN2YdqKS8nJmVjkkkEc8unl8EcZBjR36il5ccLI1yzLa1/O1AZ+Ju8iO4TwEWCRxxLs2R2jUC5PnaiPEecZ5J2kUqil5nEYSIrae4cOMAJSVspLgkgVTWTaiU4b2i5ruTUjVm6zMCYFiVIxI0raiJpEW6OVG6lbgkHuL9qp8x8urplidXLCRpUIJiLI8OGQJikdf7Rdr3G96q6jmTUvjlJ9VonXFUTFoVKREYgWxUkC1R8S45NOFWRlIQuyhUjjAaTEubRqBuVU/+aIrJathJwp0g5xLl3SoOp1JViWLR5gRqzmXUwdQFbyWtZZGO4tsov3qfTcoxQSlNQxdyNdgqqOmRpo5QHZiwIJdCQAD9UX70Ci5n1C2GSkBESzRQuCsdunkGQ5lbDEtcrawIpRc0alQw6l8jKSWWN2+mBE1nZSy5XNwCLneloyVV/PYerHd189wsnJkZdo/lGLwvHHOWVVQNIjkCJi9m8aYePEEsDe1A+NcN6ExjtItgptKqo9iL9lZlI9CDY1M3M+pIUFwQtu8cRzxQxr1br9LZCVGeVgag1vGZZQQ5BBKbBI1CiNWRFXFRgoDHwrYey9VFTT3ZMnBrZFGlSpVqZDN2PuNe7cSe2jb/APCv+Va8Jbsfcf3V79zBBbREjt0Vv7PCtcPa3y+zO3snN/g81n0uYte3of3g27j9tDZ9M6nyHoRv79xRIz0+okLL4WKt++3kfWvBlDUe2Czp2awdljViN9yzeuK+d/XtvUMsUccpC5m3q3hPa3n3HsAqpqFJY5XJPe+5/bTw6op5AjzuN7dtj5VWmlsVqvmc6nV3+sA1+4I2/wC1KFo7dhbvY3sD67VUntfY/wC/bXaEAX7/AHVnRbphnS8UhT1v7FtRnhkg1KsxLKoIWymzE2ubtb3drVkEnHvo3wLi4hcZAiOTYm3b7LH/AH2NXBU9zOSVbB7WRqiIqDFc1Ft9yRYE+pqCaRCoWQEsPzgfF7L+tc8T1lx4PEMlsfaLmqLE+2/trZshIPcFVbkgk+Vz3onwfWf0+BB5lyfuiew/1oFodcEjvtf0/ZU/JrL8uiJYsxLn7+m96pS5ImS2bPVw9Koi1Kt6OQ8v/K/FYaX2mb+DWY5U4FpdQuoOo1Q05jTKMHHxnxX7/WAsPCNzlWu/LRHYaX3z/uhrzGvTwpyxbM8/M0sm6sOclPbVq2KtjFqXCuAykppZnW4PcXArQavgkHyeJ1j6iCLVaiJFJDSK0+nVUdl8R6YkfK2/0R3A3rGcP0ssj4whmfFjZO+IU5/dje/svRCHgutEixqHDoFZAJUXaW5UxHOzZb/UJvVTj3ruvjJhLu1QR0fBkXiunhXJVdtOxU2Z4jLEkjRnJbEqWI3HluKsaXl7SsVjKMCINBO0nUO/yh9KkqY2xVbTsQe4K9yNqE8N5c1EivOS0eKmRXJ8bsJUiNgGz+sx8VrXUjvUM/BtUBKwEjImcbMSVJSFgp8DHIopC3FiFsL2tS5vxDWy8JoOH8BWGLUuUcEDiUQD3F44oFKkXHe5YZD/AEohxLl7RmfUO8bIg1Cw4xiZsUZM+rGsSbFr2UN4Po2732wEnEJW+tJIdiN3Y7EYkbntYAe6nTiUwNxLIDiEuHcHAdkvf6vs7UPFJu7GssUqoIcH0URj1ckil/k8aOq5GMMW1EcXitvaznYWPtFEObOEJBEvTyxM8llNjiG0ujmAysCbdUi5PkNhvfMrKQCASA2xAJsQCCAfXcA/dXUmodvrMzee5J3sFvv7FUe5R6Vppeq7MtS01Rqhy7EZVhEMhHQMonDPaVzon1CqotjbMYgDfwMNz2I8C5ZjMEcciuPlHyNpAfCwy1GsTw3F1BWNPWsMuukAUCRwEOSgM1lb7Si/hPtFWdDx2aKVJQ7MyMGGZZlJBJFxffdmPvJ9aiWObWzNI5IJ8jT6PlvTNCJ3jaM9LIwMZ2/+4MPWOCmXGw9LZb9tqDaTg8b62SNAWhj6z/SiVG6UalvEqDqFrW8IAJ9g7CRr5c8+pJna2ebZ2ta2V79q4TUuGzDMHvfIMQ1z3OV73qlCSvclzi62CfNfDI4NRhGGCGOGQBsgV6kSuVs3iFiTsd/Wg9dyzMxuxLHYXJJNhsBc1xWkU0qZnJpu0KlSpUyRm7H3GvdOO60toXUXN4VG25+qteFt2PuNe2aZ/An9xP8AKK5s8FOvydXZ5abPPejJ9h/8LfhUqxP9h/8AC34V6Benrg/o11O/+qfQ8w1mhc7hH/wt+FVv+Gy/+lJ/gf8ACvWVNW9LqSPM1L7JS2ZS7V6Hh0/CJr/1Uv8A7cn4VM/Cpsf6qX/23/Cvehrb+Z+NdDUH1rF4PU04/oeIcM5TmPjkjcDyXFrn37fsqXjcUkabQyMx7ARuf+o2HlXtwmrvr0uB6hx/Q+e+EjUFlBimtfxDpyAe/tRfV6ecW+ikN/8Akfa33V7bn7TTg+2nwvUOM+h4Q+nnL2MUtv7j+nutRzkPSSjXQlo5FAL3LIyjeJ/Ueteuj3096SxU7B5bVUNjSpw1KtjA84/LTJcaT3z/ALoa8vr1b8p3B59QNP0YmkwMuWNtsula+/nifhWF+ZOv/RZfgPxr0ezzjGFNnDnhJztIpcH4iIWkJBOcM8W1tjLE0YO/kCb1oeE85wxCG8b5QrplzTpZMIZJXeO7g4o3UU3FjdLdjsM+Y3EP0WX4D8acci8Q/RZfgPxq5PFLm17kR4keS/wXhzbDcuY5OoYRBsUwxXULMreuRVbEdr7732fW86CSN1HVjN9SFwEBDJqJZZMXZlLrbqsDibMPQ7mh8xeIfosvwH40vmLxD9Fl+A/GprF1XuVeXp/gD6opm3TyCX8OZBa3/MV2v7qho78xeIfosvwH410OQuI/okvwH41rxIfUvcy4c+gApUf+YXEf0Sb4D8af/wCn/Ev0Sb4D8aOLD6l7hwp9GZ+lWg+YHEf0Sb4L+NIcg8R/RJvgPxo4sPqXuHDn0Zn6VHzyDxH9El+A/GufmNxD9Fl+A/Gjiw6r3Dhz6MBUqP8AzD4j+iy/AfjS+YfEf0SX4D8aOLD6l7hw59GAKVH/AJhcR/RJfgPxp/mBxH9El+C/jRxYfUvcOHPozPt2Pur2vSjwJ/dX/KK8zbkDiNj/AESb4D8a9U+SFFUEWIVR94UA1nOcZNUzbHCUU7RHantT2pWqSxqdaVqe1AySImrasar6Ub0bh0wO5tXPkaRrApxqTUpTaiA0y+VOYVtXNrNaBq3pPqMdjf8AN7Kx+sxUHYeot/5onHCt6T6JS2Vhfb/4nJfgSTSch0U8WpmvRZo6gEQHvpKQUUREfSlV4v7KVOwBdq6QUqVUBOoqzEKVKoYHMg3rkilSoA5tvVqEUqVJ8hlhBUgFKlWTKRDMKjSlSqlyJONRVO29PSrSPIR0lPSpUwO1qWKlSqWMlYUF42O1KlV4fEiJ8gPalalSr0DnGtT2pUqQifSijul7U1KubMbQJlrlqVKuc1Okq0KVKpYzuuWpUqhDIWFKlSqxH//Z"/>
          <p:cNvSpPr>
            <a:spLocks noChangeAspect="1" noChangeArrowheads="1"/>
          </p:cNvSpPr>
          <p:nvPr/>
        </p:nvSpPr>
        <p:spPr bwMode="auto">
          <a:xfrm>
            <a:off x="63500" y="-896938"/>
            <a:ext cx="2476500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32782" name="Picture 14" descr="http://putitoutside.tamu.edu/images/slides-for-presentation/spanish/spanish%20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404664"/>
            <a:ext cx="3240360" cy="3168352"/>
          </a:xfrm>
          <a:prstGeom prst="rect">
            <a:avLst/>
          </a:prstGeom>
          <a:noFill/>
        </p:spPr>
      </p:pic>
      <p:pic>
        <p:nvPicPr>
          <p:cNvPr id="4098" name="Picture 2" descr="http://t1.gstatic.com/images?q=tbn:ANd9GcRDPZmNcchEDWfrkcnJBkc--AycXZo9qNzGhfTLzRHRkinD7f4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3861048"/>
            <a:ext cx="3024336" cy="28030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gradFill>
            <a:gsLst>
              <a:gs pos="58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>
            <a:normAutofit fontScale="90000"/>
          </a:bodyPr>
          <a:lstStyle/>
          <a:p>
            <a:r>
              <a:rPr lang="es-CO" dirty="0" smtClean="0">
                <a:latin typeface="Agency FB" pitchFamily="34" charset="0"/>
              </a:rPr>
              <a:t>Si todos participan en el presupuesto familiar, al final podrán disfrutar de lo siguiente</a:t>
            </a:r>
            <a:endParaRPr lang="es-CO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dirty="0" smtClean="0"/>
          </a:p>
          <a:p>
            <a:endParaRPr lang="es-CO" dirty="0" smtClean="0"/>
          </a:p>
          <a:p>
            <a:endParaRPr lang="es-CO" dirty="0" smtClean="0"/>
          </a:p>
          <a:p>
            <a:endParaRPr lang="es-CO" dirty="0" smtClean="0"/>
          </a:p>
          <a:p>
            <a:endParaRPr lang="es-CO" dirty="0"/>
          </a:p>
        </p:txBody>
      </p:sp>
      <p:pic>
        <p:nvPicPr>
          <p:cNvPr id="5" name="Picture 18" descr="http://t3.gstatic.com/images?q=tbn:ANd9GcTVaXKIqBkxO04_qkNPBVYGajkIH8VqjKdGO2O1KzqQA8kgrL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1700808"/>
            <a:ext cx="2736304" cy="2160240"/>
          </a:xfrm>
          <a:prstGeom prst="rect">
            <a:avLst/>
          </a:prstGeom>
          <a:noFill/>
        </p:spPr>
      </p:pic>
      <p:pic>
        <p:nvPicPr>
          <p:cNvPr id="6" name="Picture 16" descr="http://t2.gstatic.com/images?q=tbn:ANd9GcSE2vQpRy3XsGJF8AzwuzfJE1AyIF4wB88PYHk_mUtfL_SOJ9Cpc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844824"/>
            <a:ext cx="2552700" cy="2016224"/>
          </a:xfrm>
          <a:prstGeom prst="rect">
            <a:avLst/>
          </a:prstGeom>
          <a:noFill/>
        </p:spPr>
      </p:pic>
      <p:pic>
        <p:nvPicPr>
          <p:cNvPr id="9" name="Picture 8" descr="http://t0.gstatic.com/images?q=tbn:ANd9GcQD1f1OhVdJycT2BRqEg-vWkxFHS_cZk2oDKyYSv2nR9kJ1kBL_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1844824"/>
            <a:ext cx="2664296" cy="2016224"/>
          </a:xfrm>
          <a:prstGeom prst="rect">
            <a:avLst/>
          </a:prstGeom>
          <a:noFill/>
        </p:spPr>
      </p:pic>
      <p:sp>
        <p:nvSpPr>
          <p:cNvPr id="3074" name="AutoShape 2" descr="http://t3.gstatic.com/images?q=tbn:ANd9GcSKjpUkRNceLVJ69Y34TenDgp8OrVIve6DbRO0hbF95ZJoZ826UN7N33OUAHQ"/>
          <p:cNvSpPr>
            <a:spLocks noChangeAspect="1" noChangeArrowheads="1"/>
          </p:cNvSpPr>
          <p:nvPr/>
        </p:nvSpPr>
        <p:spPr bwMode="auto">
          <a:xfrm>
            <a:off x="63500" y="-538163"/>
            <a:ext cx="1647825" cy="10953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3076" name="AutoShape 4" descr="http://t3.gstatic.com/images?q=tbn:ANd9GcSKjpUkRNceLVJ69Y34TenDgp8OrVIve6DbRO0hbF95ZJoZ826UN7N33OUAHQ"/>
          <p:cNvSpPr>
            <a:spLocks noChangeAspect="1" noChangeArrowheads="1"/>
          </p:cNvSpPr>
          <p:nvPr/>
        </p:nvSpPr>
        <p:spPr bwMode="auto">
          <a:xfrm>
            <a:off x="63500" y="-538163"/>
            <a:ext cx="1647825" cy="10953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3078" name="AutoShape 6" descr="data:image/jpeg;base64,/9j/4AAQSkZJRgABAQAAAQABAAD/2wBDAAkGBwgHBgkIBwgKCgkLDRYPDQwMDRsUFRAWIB0iIiAdHx8kKDQsJCYxJx8fLT0tMTU3Ojo6Iys/RD84QzQ5Ojf/2wBDAQoKCg0MDRoPDxo3JR8lNzc3Nzc3Nzc3Nzc3Nzc3Nzc3Nzc3Nzc3Nzc3Nzc3Nzc3Nzc3Nzc3Nzc3Nzc3Nzc3Nzf/wAARCACCAMcDASIAAhEBAxEB/8QAHAAAAQUBAQEAAAAAAAAAAAAABgADBAUHAQII/8QAQxAAAgEDAgMFAwkGBAUFAAAAAQIDAAQRBSEGEjETQVFhcSIygRQzNEJykaGxwQcVJFJz0SM1grIWFyVikkNEU+Hw/8QAGQEAAgMBAAAAAAAAAAAAAAAAAAMBAgQF/8QAJREAAgIBBAICAgMAAAAAAAAAAAECAxEEEiExE1EiQRRhMkJx/9oADAMBAAIRAxEAPwAMWnY9wR+NR1Pj1rhYjcHaubgc2EOi6i1taPaTqcOdmzsK1jgV1/dqNkY523zWLQMjae5aUKQd899S9DudS1a8tdDtLqaOymlzI6ty+yNzuN+7urZTJLgzTeDYtd4nC3UemaTFJc3Mjcsk6Y7OD1Y9Tt0GfOvc+iGcRCZ5DlwXEeQW9W6gelRrHROy0yCHT5I4OyOVdhzA/cRmuaq/EVkRK+qWkkPOB2cVoUb4sXPr0rS2oIXGLslyEiQW1pGqAxwxqc4G1dbUrJOs6/Deg66mEMJkeRmfqWY7k1VycR25t1fnUZGe6s8rjqw0PHLNB/fFiTjtT/4GpPbRTRhonV15huDQDaXpdIm2BKczKeuM5/tUvT7qbliuoSUZhzBe4jzqI2+wno8LhhyegpP3etVWn6zFckRTYin8Cdm9DVoTkZpqafKMUouLwzre78a63SuN0rpqSBq59wfaH51W677v+g1Z3HuD7Q/Oq3XPc/0mh9EES0/yW1/rr/vq5vfo5+0PzqntN9Ftv66/76ubz5g/aH50PsBXf0Y/CldfRW9BXboZtyPSlc/R29BUEnLv6I/pXZvojfYrl59Fk9KVx9Db7AqSDwdtOH9MV7jH8Ev9P9K8v/l+P+wV7XazHlH+lACt9rVPs0q7CMWyegpUAfMDKPeXcflTZ6eVe+bG+MeVMySLglTnPdXPHs9Jbvekrnlt4t3Pj5Ub8KQLb6bd67FbkraIYYY84yTgZqg4fsRLp9zLKeUAZVc9TWicG6U8/Dnyd2Kq9ymUHQjmUmr1/wA8IRNF5qGojh7TYhIGKQ26FiOg3Aqqub+S9WC6nk9uVyQudgMEgCrr9oFkbrhnVUjGGMKKMfaFAa9vd6WYYmxPalcEnqy91Oum8pGnQxWXkuuIRI2jTS26t2qIWAPU7Vj2lalLcXkTXLYto2GVG4OPGtL1fiu3k0nmQEyFMNHjfPTGPXaqDhvhCQaWovoJIJXHuuR0qjSOo93BKOtlkla3kBYJtv30c2EyxWdpkhj2IAx5Deg214Mhgd1nvpFjYjCoBn76LbeOG2hiQEuI15QW8KWngmTysMelcO/NjHh3VOs9fubUrHL/AI0Q/mO/3/3qnuLmJclpAMdBTEd1HIuVPWje0+BUq4yWJGg2Op218v8Agvh+pRutT6y4XLW0ySI7I6nIIPSiTS+MoZFCXqEMvV03z8K0QuT4Zht0zjzHoKbj3B9ofnVdrnuf6TUmK9tryEPbTLIvMOh6eoqNrm8Q+yad9GRpp8kazH/Rrb+uv++ri7+YP2h+dVNoP+j239Zf99W10P8AC+I/Oh9gduvmD6ilc/R2+FK5+ZPrSuRmBh6VBJ5u/o0npXbj6K2f5aV39Gf0pXX0V/s0AeJPoP8AoFe//aD+n+leZvoR+wKUjrHZF2YBRHkk+lSGDvaJFaq0jBVCjcnFKs54j1+bUytvF/h20fQAn2z4mlSHek8GmOlk1kx5nN0OZfYA6jvNeM5ZRy7DfHfXGDySLGoyg/CpdnCDMXPdtWYXjIU8K2fbWFzLN7y7qtahwKAtiAR1k/QVnPDRYWtyqnu++tI4Kj/hUbvBP5U6hclbC/1S2NxYXUQUM0kZAB7z3Vjr3yWGtwTSpm3nPLMv8rjbp69a2yUlY2KrzEKcDxrFOK9OliE2pLc9tcTSdo0JA6nrjHfTbF0zRpM8j99Y6ZacT6XqsfIkJZu1H1edhhPzq51DW7aNAjZIJ5So7jWZarBf3kMdq6vFJMeZFnPJ0xjr6CiG00TVUtTdyaTJeQso55InEhAHUEA5z8KW36NUJrc9zPd9xOg5I42LOO7xqrv+Lpo37IKytgbPkH7q5NffIZn+TwCF+TC4j5T5+eaFr8yXU7Sy5JPlS1EvOzjhhBBq91e3ASSXs0+sxOMCiWz1GzhjCRSFuXqTtms1iaSH2feXuzUhbo4wQ6+WKttQlWSDnUNdiPusPAGolrrHMTyg48fGhEu8rBckA9SatrcLEigfh31WSReM2wtsdZuILmOe2lMcqnbwPqO+ju24lh1e3EcyCK5VSCo6N6VldvkMpFWcTnmGNiN6iM3DoLKY2LL7NZtf8ntv6y/76t7n5r4j86z/AEbiR4IYbO/A7PtFZZe9BkHfxo8eaOe1EkTq6MQQynIO9aozUujmzqlB4Y5c/Mn1rtx8ya5cbwt612f5k1coebv6M/pSufoz/ZpXf0d/Slc4+TPnpy0AeZyBZHPTkFAvEvETXyi0tSUt19897nw9Kf4l4jFxF8gsshMYlk8fIUMHArNbb9RN2n0/9pDewpU28gXbNKs5tM6s2ZYy5yNts1O09WdA3juahuT2fIpzgd4q3tFWG3VQMtirrk5aQUcKgG2usj6taNwUf4MfaP5Vm/C74iuQce7WicDtm1xn636Vop7F2BZihHiThvS4Y7vVWjdp8ZRWkJRWYgZC+O+fWi7uqv1vT21TT3tUm7Msynm5c9CD4+VMsTcXgK5bZLkz235YJ+2EFvJIFIBljDYzj+w+6n+DVkstWtra2AjiJKlFGBy48Kqr+6azuVgch2eVo1OCOmTzfhRTwdpt417BqMsYFsY2KNnck7A49M1yqVY7EvRutcFFv2Fl9ptjqEZjvrSG4Q90iA0E67+yzSL3mfTpZLKQnIHvoPgTn8a0GhbjnicaJarbWY7XU7j2YIlwTk9D/b8ds11njHJgi5fRjmucM2uh6qum3GpQzzEZBhU4U+ef799MzcOc6jkugPMpnP41oWj8KxLYXB1YCe+vRmeUnJXvCg+R7+870PXNrLpt21jc5OPm5Me+vjWbT6mm2x14/wANM1ZGO7IMnh+ZWLLPGfVTXqPS5bcj2ufPUgHFXspxinVOR61tlp4v9C43STyyDaWzgbfjXbu5lsrq1RUVhM4UjGfrAZ+FXWm6bdakZDbKvLHsWY4DN3IPP8qiK7OzCVSsinoRjHljupC0sW8bjR+U0uhwn2STjOetS7DU7qxP8PMyLnPLnY/Chriu+Njpy9l85JIqjHhnJqytJVmgSUdGUGk21Op8MbXaruJIPbXjgNGEvrbBOMvG233URpremXcGYr2HJx7JbBHwNZLzb02zYO1VjfJdlZ6SD64NsuWBtnOQRjqKEOK+Kouwax02TndhiSVeijwFAw1G8iiKR3MqoRuokODVZFMyzYY5BqZ3trgrXpFGWZFyGxvnNcklGOtMo2wqPNJjNZ0bmsHJ5sHrSqvuJwDuaVMwLygaJbOC3U1bRt0qiSUyTp4Z61cxEnfu7qsuzmReS80e47LtFH1hRDoHFMlhdW1smOUv7WaDoH5Gz40yJW+XxEE99OjxyRJJm4ScTEFeVByk+FepeInGwQDPlXdNNudFs2MW5RTutTbpITEAIlO4xtWjJnwZbxnN2/EZcjcW7y+nMOUfkaNtN157XS7OCOMBEhRRt3AUKcV2DXvEl/cxSRpD2UMKkDwOW2/WtFsLeKHSrWGSPJRFB5hvkVlpWJyNVrzBFfd8R3CQM1vAjyAeypOATQnw1ay3F2+ta6wGpXUpjiRjkRjwHgcfh0JG9aNPHCU+bX/xod1Wy57uAwsAsU/O45T05T4eZq2qSlFRbwmylGU8jrSRiRo+0XtEUMy8w2Hj6bVV6/pkOq6asqsgYDMEoIxnwz35prTtNurSe5SREY/JgimIHlY8zHG+/eKjNaXbWVsgjV+zjiVlV8spDgkFc7Y37u6ubHS17ntn10a3Y8coCby9htGeK8fs5o8h0wSdu/AqOnEOnBlh+UlZG909kx278YHWr3i7QLjUNbE3bgxtbykq2AVIJAGe/oKnaXwqLCKAtapJzRS87ygAcxACjPdXShrH8Yv7EOpcsq/+OdJSG2hiFvHHaTLKFKyZVhnc+Zyeuc5prUeI9Lvr1bhJIYZWGJAC3t+eMdfOr6XhqCIu02mwn+JgAcx5HKFHMc+G1PxcOW0+pRNd6UojLSkE4cYOMbr0HXAqN8IJzj2g2uXAJSWY1p7vCmSGK3IRlGd8ZyKjaDJcQ6ekN1GY3jJHK2PGjiPS00ex1C3WRCxtW5e8knJC+tZ9bXG2S6grsVJ3zSd0p5b+zTWop8F92gI602zioCXQNJriq4NG4kvJ51CeTEnWvEk/U1FMuZM91TtI3F8k3+GN+lQ7i4xneozXXImM71V3t8ADvQo8hKaSPV7dgd/fSqVwzwXrHFoNzEFtdPBOLiT658FHfv3/AJ0qbsZkdyyUdugDRxjpnJPiauI9gBVcuEmiVeoGTU9D40JCUhyRvZHrXlDm+ipSH2R615gP8dEaZErI321kRtDteUfUX8qlPzhBsP0pm2tubRbRUU+4tSmjmQp7PscwB37qZngUBXDuh6jcapqX77tV+RMzIkZHsyAhQD4nv3o4mXKjbl361U8V382nRwCOKUQOcPJGud/A46VG/eQZPYLqxG+c7VRYjwalTK2KkgkZR2Yoe1W6NtcRl5IypZjg9Thc/pTaajeBuVZGdceIP4GqHU+LLO31FoL23lM0J2kjCkDI7ubptS7W5YxHJPhlDtltFqbXT3ipJEvZRrIuDt0O+e/cVybWeaKFYGh7VmjMjPJgENjJA+NU8HEmhP2xImQyKFkZo8ZG/wDLt3mujUeHZez/AIqGMx8uGKMrYXGASdu4Vl+OZbq3+uC2OsSHrvT5L+6ht1upoopZCrOhGC3M2x28siqEXOofvq/T94J2ENhLKIRJhyy8oG3cN/xFHWgRLPaduqExtIXVsbdW3B+NDvD2lRQardtq0tg+ozo8SxCZWfkJB5SPHAGR5U6HkSj8fZV7cvkF34r1FdW1CL5aOw5kSLfY83LsN+u5qzu+I7631GVFvIZIZ4z2a5y3NnbYdwAosbhTTZGEhsI+btFkyMY5h02BpuXhHTTcpcfISjxoVUIGI3+JpcrXtfwef8LKMW+yilE8q88MkCi4uwAznAbYZxvvjNU3HujazaCW5kjhmgLoyvbRjPJy7ltsj2h40T6hpF5Da6XHBb5ggneWZ5SECJlcZz0ziiU6vpl5ARBcwykDs2EbhgDtttWqLk1hoW8J5R89JekdTTovTjrW0cQcJ8K6zDzm2EN3y47S35kJPmBsfjQRqP7LXUc2nawDt7k8P6g/pVdoxTf2BzXmR1pk3YB671e/8uOJJJGWAWkiL1cT4x6jGaINE/Y+zxmfXdSJXG0NsuPvY/pihQyRK1Lsz9Jrm+nFvZQSXE7dI4kLH18h51onBf7NlmIveJgGK+0lmp2H2yOvp0o+4X0HTNB0x4NMtxFkkuxJZmPmx3qdp/uN5g0xQQidzkO2AWO1WKJVWNNgAMAClXq0XMJOe+lVsCj5rUYulH/ZU5TUBDm8/wBFTFNKHjknuj1pWu9/F615f3R61y3BN9HVolZH0vZAfILcDHuLj7qkSY5az+24+MVrDC9mTIoClufY1Nm45VgFjtGDZ72GKcov0Jygo1Sy+X2jQdo0ZO4de4+nfQRfWer6QrSXVr29up3lt8tjzK9R+NWc3GhVQFsz8XFR7jjhiAi2WDkHJeolW2Op1Lr6fBX2Wuafeqo7SPIO++4xUi70rTNVHNNbxyFuj9H+8b1A12/0bVQZLvRIxd4AE8TBHHgCw3PocihsXOpWBMlrI1zHzYVHYB8evT8qU4Tjzg2R1NVnfDJmp8BSSykaZqdzaj6qMBKg+/f8apr/AIM4osYmaCW2vwo3ULyOfh0P30SabxUyXCw3oaKbG6SAgj/940SW+rwy94we+oU37GupPlIy/R/2i8TaXJBpTaKs9xCoRIeWRZGA8t8+vSrrT+GOI7oG8v5bOznmYyGMszMM774P60Va2XCC7063SWcLysVA7TGe49ceVD68V/JHMU6vHMOqygg1ZWP2Ujpot5Zaw/8AF1nb8kV3pl6ynbtBJGSPDIJ/KqXUuPuKtEB/efDXLGuxlS6YofiAcfGrW14kt3cEEFmGT4VZfvC2uI+WXDBvEZ+8VDtaZZ6VfSA6f9oWo8V2vyCw0BhIwIdzd8ygePuj8at+H+HLm1Zbm/uOyf8A+GEkbeBP9qIbVLaLLQwxR8w3MaAZp5lDsGLE1V2Sf2Qqox4wPwtGo5VwCa9SFcHNQ3coQTj4VFvb+OJSSw2FRuB1nnUHMUnaxyMjgdQcVJs+I7hbbkeNJQNuvKaA9X4lUymCM8xZsDFWemXsUkYUSAkLufOlucl0X8UJ8MMrXXbZI2SWOVCe8AEU/Y6rYBSGuVT7eR+lCiyBgPGkkRYbnNC1EkLeig+gwttUsxGQ15ANz1cUqEBCO+lV/wAj9FPwl7MhtX57pj4IKnhulU+kydo7t5Vag1cyomqISntSYPhUi1+SpMsjuSF32quWnFAoTwHYTLqWnlgSx2qZ+9tNYgljihJQKeiTm6bAdTV/IynjQXHWdNkwoLE+Qry+q6Xn2WYn+YChfmUDlQEL+J9f7V1QKnyyBVoJX1PTGA3bbyr1FqmlhwXDEDyobAFdAFR5GT40GF7rGgX8AhvLbtVX3SV3X0PUfCqC6+T2+W0fU5eTqIroFseQYb/eCagACvQAqspbu0Mr3V/xZKt+Jrq1kC3SlV/nXcffVtPrWm6pCqahDFOgGBzDceh61QYGKrrvS+cl7WTs2/lPumlbfRrjqX1JEq/tbKKbtdJvWXP/AKMzZA8gev31CXWdQtpB2qEoOjK2RUI6Pfu+7RgeJen00G5HvXMfwBNG32DvX9QisuM0RAJCcd4NWcfFikAxkspOAw/Kgl9AuCdriL4g09baNcQHPymMHvwpOaNpHn9hq/E8YQszdPCg3XOKpbppBDkJ0Brs+jyzplrv4BOnrvVTdcP3i7RtHIB4HB+7/wC6lR9lZ356I+ms9xdF5HOfE0Y2VzFHGqIdu8+NA0kF3YEh4nQHvI2Pxr1FqcyHxxUSjkmu1R7NTtLlMAhtqsBeIBsRWVw6/MpAO1T4eIGI2JpfjaNCvizRflaetKgBdcPj99KjYyfLEFNC+v6VdLSpVpZyo9Di06tKlUFh1akS7LEBsOQH40qVQAj1r2tKlQB6HSvVKlQSdFeqVKgEd7qQpUqgse1rtKlUkCrh6UqVBB1SRKMHvrk2zsB0yfzpUqAGuowdxVfeW0BUkwxk+JQUqVAIGbxFWbCqAPACo4O9KlQWQ/GT40qVKoGH/9k="/>
          <p:cNvSpPr>
            <a:spLocks noChangeAspect="1" noChangeArrowheads="1"/>
          </p:cNvSpPr>
          <p:nvPr/>
        </p:nvSpPr>
        <p:spPr bwMode="auto">
          <a:xfrm>
            <a:off x="63500" y="-431800"/>
            <a:ext cx="1352550" cy="8858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3080" name="AutoShape 8" descr="data:image/jpeg;base64,/9j/4AAQSkZJRgABAQAAAQABAAD/2wBDAAkGBwgHBgkIBwgKCgkLDRYPDQwMDRsUFRAWIB0iIiAdHx8kKDQsJCYxJx8fLT0tMTU3Ojo6Iys/RD84QzQ5Ojf/2wBDAQoKCg0MDRoPDxo3JR8lNzc3Nzc3Nzc3Nzc3Nzc3Nzc3Nzc3Nzc3Nzc3Nzc3Nzc3Nzc3Nzc3Nzc3Nzc3Nzc3Nzf/wAARCACCAMcDASIAAhEBAxEB/8QAHAAAAQUBAQEAAAAAAAAAAAAABgADBAUHAQII/8QAQxAAAgEDAgMFAwkGBAUFAAAAAQIDAAQRBSEGEjETQVFhcSIygRQzNEJykaGxwQcVJFJz0SM1grIWFyVikkNEU+Hw/8QAGQEAAgMBAAAAAAAAAAAAAAAAAAMBAgQF/8QAJREAAgIBBAICAgMAAAAAAAAAAAECAxEEEiExE1EiQRRhMkJx/9oADAMBAAIRAxEAPwAMWnY9wR+NR1Pj1rhYjcHaubgc2EOi6i1taPaTqcOdmzsK1jgV1/dqNkY523zWLQMjae5aUKQd899S9DudS1a8tdDtLqaOymlzI6ty+yNzuN+7urZTJLgzTeDYtd4nC3UemaTFJc3Mjcsk6Y7OD1Y9Tt0GfOvc+iGcRCZ5DlwXEeQW9W6gelRrHROy0yCHT5I4OyOVdhzA/cRmuaq/EVkRK+qWkkPOB2cVoUb4sXPr0rS2oIXGLslyEiQW1pGqAxwxqc4G1dbUrJOs6/Deg66mEMJkeRmfqWY7k1VycR25t1fnUZGe6s8rjqw0PHLNB/fFiTjtT/4GpPbRTRhonV15huDQDaXpdIm2BKczKeuM5/tUvT7qbliuoSUZhzBe4jzqI2+wno8LhhyegpP3etVWn6zFckRTYin8Cdm9DVoTkZpqafKMUouLwzre78a63SuN0rpqSBq59wfaH51W677v+g1Z3HuD7Q/Oq3XPc/0mh9EES0/yW1/rr/vq5vfo5+0PzqntN9Ftv66/76ubz5g/aH50PsBXf0Y/CldfRW9BXboZtyPSlc/R29BUEnLv6I/pXZvojfYrl59Fk9KVx9Db7AqSDwdtOH9MV7jH8Ev9P9K8v/l+P+wV7XazHlH+lACt9rVPs0q7CMWyegpUAfMDKPeXcflTZ6eVe+bG+MeVMySLglTnPdXPHs9Jbvekrnlt4t3Pj5Ub8KQLb6bd67FbkraIYYY84yTgZqg4fsRLp9zLKeUAZVc9TWicG6U8/Dnyd2Kq9ymUHQjmUmr1/wA8IRNF5qGojh7TYhIGKQ26FiOg3Aqqub+S9WC6nk9uVyQudgMEgCrr9oFkbrhnVUjGGMKKMfaFAa9vd6WYYmxPalcEnqy91Oum8pGnQxWXkuuIRI2jTS26t2qIWAPU7Vj2lalLcXkTXLYto2GVG4OPGtL1fiu3k0nmQEyFMNHjfPTGPXaqDhvhCQaWovoJIJXHuuR0qjSOo93BKOtlkla3kBYJtv30c2EyxWdpkhj2IAx5Deg214Mhgd1nvpFjYjCoBn76LbeOG2hiQEuI15QW8KWngmTysMelcO/NjHh3VOs9fubUrHL/AI0Q/mO/3/3qnuLmJclpAMdBTEd1HIuVPWje0+BUq4yWJGg2Op218v8Agvh+pRutT6y4XLW0ySI7I6nIIPSiTS+MoZFCXqEMvV03z8K0QuT4Zht0zjzHoKbj3B9ofnVdrnuf6TUmK9tryEPbTLIvMOh6eoqNrm8Q+yad9GRpp8kazH/Rrb+uv++ri7+YP2h+dVNoP+j239Zf99W10P8AC+I/Oh9gduvmD6ilc/R2+FK5+ZPrSuRmBh6VBJ5u/o0npXbj6K2f5aV39Gf0pXX0V/s0AeJPoP8AoFe//aD+n+leZvoR+wKUjrHZF2YBRHkk+lSGDvaJFaq0jBVCjcnFKs54j1+bUytvF/h20fQAn2z4mlSHek8GmOlk1kx5nN0OZfYA6jvNeM5ZRy7DfHfXGDySLGoyg/CpdnCDMXPdtWYXjIU8K2fbWFzLN7y7qtahwKAtiAR1k/QVnPDRYWtyqnu++tI4Kj/hUbvBP5U6hclbC/1S2NxYXUQUM0kZAB7z3Vjr3yWGtwTSpm3nPLMv8rjbp69a2yUlY2KrzEKcDxrFOK9OliE2pLc9tcTSdo0JA6nrjHfTbF0zRpM8j99Y6ZacT6XqsfIkJZu1H1edhhPzq51DW7aNAjZIJ5So7jWZarBf3kMdq6vFJMeZFnPJ0xjr6CiG00TVUtTdyaTJeQso55InEhAHUEA5z8KW36NUJrc9zPd9xOg5I42LOO7xqrv+Lpo37IKytgbPkH7q5NffIZn+TwCF+TC4j5T5+eaFr8yXU7Sy5JPlS1EvOzjhhBBq91e3ASSXs0+sxOMCiWz1GzhjCRSFuXqTtms1iaSH2feXuzUhbo4wQ6+WKttQlWSDnUNdiPusPAGolrrHMTyg48fGhEu8rBckA9SatrcLEigfh31WSReM2wtsdZuILmOe2lMcqnbwPqO+ju24lh1e3EcyCK5VSCo6N6VldvkMpFWcTnmGNiN6iM3DoLKY2LL7NZtf8ntv6y/76t7n5r4j86z/AEbiR4IYbO/A7PtFZZe9BkHfxo8eaOe1EkTq6MQQynIO9aozUujmzqlB4Y5c/Mn1rtx8ya5cbwt612f5k1coebv6M/pSufoz/ZpXf0d/Slc4+TPnpy0AeZyBZHPTkFAvEvETXyi0tSUt19897nw9Kf4l4jFxF8gsshMYlk8fIUMHArNbb9RN2n0/9pDewpU28gXbNKs5tM6s2ZYy5yNts1O09WdA3juahuT2fIpzgd4q3tFWG3VQMtirrk5aQUcKgG2usj6taNwUf4MfaP5Vm/C74iuQce7WicDtm1xn636Vop7F2BZihHiThvS4Y7vVWjdp8ZRWkJRWYgZC+O+fWi7uqv1vT21TT3tUm7Msynm5c9CD4+VMsTcXgK5bZLkz235YJ+2EFvJIFIBljDYzj+w+6n+DVkstWtra2AjiJKlFGBy48Kqr+6azuVgch2eVo1OCOmTzfhRTwdpt417BqMsYFsY2KNnck7A49M1yqVY7EvRutcFFv2Fl9ptjqEZjvrSG4Q90iA0E67+yzSL3mfTpZLKQnIHvoPgTn8a0GhbjnicaJarbWY7XU7j2YIlwTk9D/b8ds11njHJgi5fRjmucM2uh6qum3GpQzzEZBhU4U+ef799MzcOc6jkugPMpnP41oWj8KxLYXB1YCe+vRmeUnJXvCg+R7+870PXNrLpt21jc5OPm5Me+vjWbT6mm2x14/wANM1ZGO7IMnh+ZWLLPGfVTXqPS5bcj2ufPUgHFXspxinVOR61tlp4v9C43STyyDaWzgbfjXbu5lsrq1RUVhM4UjGfrAZ+FXWm6bdakZDbKvLHsWY4DN3IPP8qiK7OzCVSsinoRjHljupC0sW8bjR+U0uhwn2STjOetS7DU7qxP8PMyLnPLnY/Chriu+Njpy9l85JIqjHhnJqytJVmgSUdGUGk21Op8MbXaruJIPbXjgNGEvrbBOMvG233URpremXcGYr2HJx7JbBHwNZLzb02zYO1VjfJdlZ6SD64NsuWBtnOQRjqKEOK+Kouwax02TndhiSVeijwFAw1G8iiKR3MqoRuokODVZFMyzYY5BqZ3trgrXpFGWZFyGxvnNcklGOtMo2wqPNJjNZ0bmsHJ5sHrSqvuJwDuaVMwLygaJbOC3U1bRt0qiSUyTp4Z61cxEnfu7qsuzmReS80e47LtFH1hRDoHFMlhdW1smOUv7WaDoH5Gz40yJW+XxEE99OjxyRJJm4ScTEFeVByk+FepeInGwQDPlXdNNudFs2MW5RTutTbpITEAIlO4xtWjJnwZbxnN2/EZcjcW7y+nMOUfkaNtN157XS7OCOMBEhRRt3AUKcV2DXvEl/cxSRpD2UMKkDwOW2/WtFsLeKHSrWGSPJRFB5hvkVlpWJyNVrzBFfd8R3CQM1vAjyAeypOATQnw1ay3F2+ta6wGpXUpjiRjkRjwHgcfh0JG9aNPHCU+bX/xod1Wy57uAwsAsU/O45T05T4eZq2qSlFRbwmylGU8jrSRiRo+0XtEUMy8w2Hj6bVV6/pkOq6asqsgYDMEoIxnwz35prTtNurSe5SREY/JgimIHlY8zHG+/eKjNaXbWVsgjV+zjiVlV8spDgkFc7Y37u6ubHS17ntn10a3Y8coCby9htGeK8fs5o8h0wSdu/AqOnEOnBlh+UlZG909kx278YHWr3i7QLjUNbE3bgxtbykq2AVIJAGe/oKnaXwqLCKAtapJzRS87ygAcxACjPdXShrH8Yv7EOpcsq/+OdJSG2hiFvHHaTLKFKyZVhnc+Zyeuc5prUeI9Lvr1bhJIYZWGJAC3t+eMdfOr6XhqCIu02mwn+JgAcx5HKFHMc+G1PxcOW0+pRNd6UojLSkE4cYOMbr0HXAqN8IJzj2g2uXAJSWY1p7vCmSGK3IRlGd8ZyKjaDJcQ6ekN1GY3jJHK2PGjiPS00ex1C3WRCxtW5e8knJC+tZ9bXG2S6grsVJ3zSd0p5b+zTWop8F92gI602zioCXQNJriq4NG4kvJ51CeTEnWvEk/U1FMuZM91TtI3F8k3+GN+lQ7i4xneozXXImM71V3t8ADvQo8hKaSPV7dgd/fSqVwzwXrHFoNzEFtdPBOLiT658FHfv3/AJ0qbsZkdyyUdugDRxjpnJPiauI9gBVcuEmiVeoGTU9D40JCUhyRvZHrXlDm+ipSH2R615gP8dEaZErI321kRtDteUfUX8qlPzhBsP0pm2tubRbRUU+4tSmjmQp7PscwB37qZngUBXDuh6jcapqX77tV+RMzIkZHsyAhQD4nv3o4mXKjbl361U8V382nRwCOKUQOcPJGud/A46VG/eQZPYLqxG+c7VRYjwalTK2KkgkZR2Yoe1W6NtcRl5IypZjg9Thc/pTaajeBuVZGdceIP4GqHU+LLO31FoL23lM0J2kjCkDI7ubptS7W5YxHJPhlDtltFqbXT3ipJEvZRrIuDt0O+e/cVybWeaKFYGh7VmjMjPJgENjJA+NU8HEmhP2xImQyKFkZo8ZG/wDLt3mujUeHZez/AIqGMx8uGKMrYXGASdu4Vl+OZbq3+uC2OsSHrvT5L+6ht1upoopZCrOhGC3M2x28siqEXOofvq/T94J2ENhLKIRJhyy8oG3cN/xFHWgRLPaduqExtIXVsbdW3B+NDvD2lRQardtq0tg+ozo8SxCZWfkJB5SPHAGR5U6HkSj8fZV7cvkF34r1FdW1CL5aOw5kSLfY83LsN+u5qzu+I7631GVFvIZIZ4z2a5y3NnbYdwAosbhTTZGEhsI+btFkyMY5h02BpuXhHTTcpcfISjxoVUIGI3+JpcrXtfwef8LKMW+yilE8q88MkCi4uwAznAbYZxvvjNU3HujazaCW5kjhmgLoyvbRjPJy7ltsj2h40T6hpF5Da6XHBb5ggneWZ5SECJlcZz0ziiU6vpl5ARBcwykDs2EbhgDtttWqLk1hoW8J5R89JekdTTovTjrW0cQcJ8K6zDzm2EN3y47S35kJPmBsfjQRqP7LXUc2nawDt7k8P6g/pVdoxTf2BzXmR1pk3YB671e/8uOJJJGWAWkiL1cT4x6jGaINE/Y+zxmfXdSJXG0NsuPvY/pihQyRK1Lsz9Jrm+nFvZQSXE7dI4kLH18h51onBf7NlmIveJgGK+0lmp2H2yOvp0o+4X0HTNB0x4NMtxFkkuxJZmPmx3qdp/uN5g0xQQidzkO2AWO1WKJVWNNgAMAClXq0XMJOe+lVsCj5rUYulH/ZU5TUBDm8/wBFTFNKHjknuj1pWu9/F615f3R61y3BN9HVolZH0vZAfILcDHuLj7qkSY5az+24+MVrDC9mTIoClufY1Nm45VgFjtGDZ72GKcov0Jygo1Sy+X2jQdo0ZO4de4+nfQRfWer6QrSXVr29up3lt8tjzK9R+NWc3GhVQFsz8XFR7jjhiAi2WDkHJeolW2Op1Lr6fBX2Wuafeqo7SPIO++4xUi70rTNVHNNbxyFuj9H+8b1A12/0bVQZLvRIxd4AE8TBHHgCw3PocihsXOpWBMlrI1zHzYVHYB8evT8qU4Tjzg2R1NVnfDJmp8BSSykaZqdzaj6qMBKg+/f8apr/AIM4osYmaCW2vwo3ULyOfh0P30SabxUyXCw3oaKbG6SAgj/940SW+rwy94we+oU37GupPlIy/R/2i8TaXJBpTaKs9xCoRIeWRZGA8t8+vSrrT+GOI7oG8v5bOznmYyGMszMM774P60Va2XCC7063SWcLysVA7TGe49ceVD68V/JHMU6vHMOqygg1ZWP2Ujpot5Zaw/8AF1nb8kV3pl6ynbtBJGSPDIJ/KqXUuPuKtEB/efDXLGuxlS6YofiAcfGrW14kt3cEEFmGT4VZfvC2uI+WXDBvEZ+8VDtaZZ6VfSA6f9oWo8V2vyCw0BhIwIdzd8ygePuj8at+H+HLm1Zbm/uOyf8A+GEkbeBP9qIbVLaLLQwxR8w3MaAZp5lDsGLE1V2Sf2Qqox4wPwtGo5VwCa9SFcHNQ3coQTj4VFvb+OJSSw2FRuB1nnUHMUnaxyMjgdQcVJs+I7hbbkeNJQNuvKaA9X4lUymCM8xZsDFWemXsUkYUSAkLufOlucl0X8UJ8MMrXXbZI2SWOVCe8AEU/Y6rYBSGuVT7eR+lCiyBgPGkkRYbnNC1EkLeig+gwttUsxGQ15ANz1cUqEBCO+lV/wAj9FPwl7MhtX57pj4IKnhulU+kydo7t5Vag1cyomqISntSYPhUi1+SpMsjuSF32quWnFAoTwHYTLqWnlgSx2qZ+9tNYgljihJQKeiTm6bAdTV/IynjQXHWdNkwoLE+Qry+q6Xn2WYn+YChfmUDlQEL+J9f7V1QKnyyBVoJX1PTGA3bbyr1FqmlhwXDEDyobAFdAFR5GT40GF7rGgX8AhvLbtVX3SV3X0PUfCqC6+T2+W0fU5eTqIroFseQYb/eCagACvQAqspbu0Mr3V/xZKt+Jrq1kC3SlV/nXcffVtPrWm6pCqahDFOgGBzDceh61QYGKrrvS+cl7WTs2/lPumlbfRrjqX1JEq/tbKKbtdJvWXP/AKMzZA8gev31CXWdQtpB2qEoOjK2RUI6Pfu+7RgeJen00G5HvXMfwBNG32DvX9QisuM0RAJCcd4NWcfFikAxkspOAw/Kgl9AuCdriL4g09baNcQHPymMHvwpOaNpHn9hq/E8YQszdPCg3XOKpbppBDkJ0Brs+jyzplrv4BOnrvVTdcP3i7RtHIB4HB+7/wC6lR9lZ356I+ms9xdF5HOfE0Y2VzFHGqIdu8+NA0kF3YEh4nQHvI2Pxr1FqcyHxxUSjkmu1R7NTtLlMAhtqsBeIBsRWVw6/MpAO1T4eIGI2JpfjaNCvizRflaetKgBdcPj99KjYyfLEFNC+v6VdLSpVpZyo9Di06tKlUFh1akS7LEBsOQH40qVQAj1r2tKlQB6HSvVKlQSdFeqVKgEd7qQpUqgse1rtKlUkCrh6UqVBB1SRKMHvrk2zsB0yfzpUqAGuowdxVfeW0BUkwxk+JQUqVAIGbxFWbCqAPACo4O9KlQWQ/GT40qVKoGH/9k="/>
          <p:cNvSpPr>
            <a:spLocks noChangeAspect="1" noChangeArrowheads="1"/>
          </p:cNvSpPr>
          <p:nvPr/>
        </p:nvSpPr>
        <p:spPr bwMode="auto">
          <a:xfrm>
            <a:off x="63500" y="-431800"/>
            <a:ext cx="1352550" cy="8858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3082" name="Picture 10" descr="http://t3.gstatic.com/images?q=tbn:ANd9GcTAd8Vpe9NEuvHJbi8dXG97q2XDZu9T3PdEO2Ix2FNwUys84_XRF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5" y="4293096"/>
            <a:ext cx="2592288" cy="1872208"/>
          </a:xfrm>
          <a:prstGeom prst="rect">
            <a:avLst/>
          </a:prstGeom>
          <a:noFill/>
        </p:spPr>
      </p:pic>
      <p:pic>
        <p:nvPicPr>
          <p:cNvPr id="3084" name="Picture 12" descr="http://t2.gstatic.com/images?q=tbn:ANd9GcQJhkewsrYHyl39t3M-4Hb3WtnIhYxSl1iVZ5oaOdY0f0TFnsbAw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4221088"/>
            <a:ext cx="2619375" cy="2016224"/>
          </a:xfrm>
          <a:prstGeom prst="rect">
            <a:avLst/>
          </a:prstGeom>
          <a:noFill/>
        </p:spPr>
      </p:pic>
      <p:sp>
        <p:nvSpPr>
          <p:cNvPr id="3086" name="AutoShape 14" descr="data:image/jpeg;base64,/9j/4AAQSkZJRgABAQAAAQABAAD/2wBDAAkGBwgHBgkIBwgKCgkLDRYPDQwMDRsUFRAWIB0iIiAdHx8kKDQsJCYxJx8fLT0tMTU3Ojo6Iys/RD84QzQ5Ojf/2wBDAQoKCg0MDRoPDxo3JR8lNzc3Nzc3Nzc3Nzc3Nzc3Nzc3Nzc3Nzc3Nzc3Nzc3Nzc3Nzc3Nzc3Nzc3Nzc3Nzc3Nzf/wAARCACMALkDASIAAhEBAxEB/8QAHAAAAQUBAQEAAAAAAAAAAAAABgECAwQFBwAI/8QAOxAAAgEDAgQEAwYDBwUAAAAAAQIDAAQRBSEGEjFBE1FhkSJxgRQVMkJSoRYzsQdDU3KCwdEjJGOy8f/EABkBAAMBAQEAAAAAAAAAAAAAAAABAgMEBf/EACMRAAICAgICAgMBAAAAAAAAAAABAhEDEiExE0EEFCJRYUL/2gAMAwEAAhEDEQA/AALVtN8KAPGzD60KxO5uVVncgsAd6NtbvI0t+UEfPNBXMPHDr1DZFKF68kLhnUdD0CKezjZl6juafd8LIZAUyPrVrhG/MtjGAAdhvmiBpGONhXE5STO9RTQC3PDvhnGT086DeIYJ9OuhySsFbtmuxSIZJNwOlAP9o1kqQrIqjI32+da48vNGc8fF0CcV5cmHm8VtqItF0+81GEOs5DHvQ7Zxhrb6UVcA3vLOYGfBBxvWs5SrhmUVG+ULd6bq9ocxsJB3ztVeHW7yykxcxtGR36iumqImK8wU5Hes/WNKtJ4WJVAQDvWUc8umaSwxfRi6XxEJACSGois9ShlXdxk9q5y+nSWc0ngH4Qa9Bqjxy8hb4h2rTWEyN5ROqwtGwJVh1rycvL186DdN1xlwC2RRDaanDJGMMKxlha6NI5U+DRDAIKkdh4Yqujq8YI8qdI45MYrKjWyQsMrv3FWARgfOqZOMHBqYyYIG9NIRICC9RuwDY39qYZWD9DTQ7Mx+E0UMmR+teZgVqNc/Ft3pVJ5d6AHZ2FO3pgPpT8+lIEAl3w5E5w2CPlVL+FoOb8A9qNXdCd8UweHzA4FezSPKMCxs5tMULEpx2FXXubtcZWtG6QSlSoxg14xK6jmHSsnjg3yjRZZpdmV9tulOeU1k65BNq0PhyAjIx0ooa3j8qYbaOmsONO6DyzfFnO4uH5YU5Qxxjyp+maXcWGoLcITgdRij4WSOwVRlj0AHWiPReHYrVluLtQ7jdUI2U+fzqcrxwXJeJTm+CHR9OuprWOa6Ux5HwoRhiPXypdT0K7uYmS3mRSR+ZSa3bi7WOfwu5UuD5jv7Vny69bWkyi5kVYpV+F+wPkfKvIeRWetHE6AMcGa7ayOzzW9wG6AZU+xoLvdKu7HWpBdRcnfA3HvXdrfVbS9uVghmjYlSRysCTQVx1pwt7gX3JzLjldRW+HL+VGWX4y1v2c+urx4mxEhIA6itDh2/lluBHNkA9K1bfTLe5iEse6nzG49KemlCJsoMEHOwr1YwVWeRKTTNw3Mltg7snpS/fUQbDgj51HHzGIK4zVee0Ruq1EsEJGizzia6avbOQAw96nF3Gzrhs/WhOWyVclSQfSoVnubVgVcnHY1hL4b/AMs2Xyl/oN+YltlPTzp8XNzH4f3ocs+I+QBZY98dc1t22opcR8yYz865ZYpQ7OiOWMui2qtv8PfzpAr4xTllYIGK08zqADtS0DfkaY3CeRpmW9K81yzthd/Wo+Zv1UtR7HP04xtpWALgE1tWWqQ3Iyjg/WsVf7P3YqZCq5ORgZrSsuCmtyAl1MpPQIBXX9yBh9Kfo1o7gHYsB9alaUL1I96Sw4PZmDT3Vw3+vH9K2LfhC0JBcSMe5MhNT9yHpD+nL20YbXKDq4H1q5YWN3fkeFEVTvI4wPp50U2fD1lakNDbxhv1Fcn3rVSAIMCpl8mT6VFR+NFduzJ07S4bLJxzyYwXYf0qxe3HJEQAT2rRKACq0ygA82K5pNvls6YKK6A3im7mOgSXVnLy3Vm2SfNT/sRkVzQarPhlHxCQAtzZOD6V2y60+0njZZYVYMPiBGQw8jWKeE9CLBhp9vk+S4rFpezshlpUgN4Pe4g1ZJbayN1JIN1GOZMD8QJ6dcfWi/jlwNG55VwZQAQexrZstLsrF/8AtLeGAhMZjXBI9TQBxdrU1zeXOluVMMcnOjdx12pxjzwEpKTsr6G/JZMP/If9quGUk1k2TtHbqD33qzFIXkA7V68Jfijw8sfzZriZI4uZzgYrB1XieC3cxxDmb0qpxLqTxxiGMnPpQ/Z6dPcMpRSzuQN/Wk50SoWXpuJpubmMbctXNP1mG9PKThvWotR4bmt4UYENk4bA6UN3MEum3ayDIx5d6FldjeNBvJGBuN80+xvntpxzE8tUdPvftFoGz2qK4lNaSkpKmRGLi7QeQaj9qhCRde5q3BC6gK5JJoZ4VWR/iDbZosSQJ1I5ga89rng7ExtwBbr0xmq3jP5UszvLJl/w9qb4i+YoZS/oUfYxzbgZ6A+QqWO1VfI1JzACo2krlpHTbLChVHQetPWVFO21Z8s4TvVC51IICBnPqad0Gtm/JeopG+1eW8RwfioEutX/ABF5VA7CsqXXZpTyW00aSDuxNCmw8Z02a7RQRn65od1vX47OMsX+Qz1oZvru8+ypKuoRgMuSVTO/l1oPu7q4uGLTzlgO58qTk5cGscaXIU3XH90jBYYAfMMcYqFf7QroMPFskYHphulA91qVrbbc/iv5Lv70RcCwWt9BNrGpykQW91HGkEZ2z15m9Nx7Gr8bUdn0HkxuWseWb1zxhrJtw40xYVYYWWYHAHn8qHZGaWV4J54Z2aYzO6EHJIAGCO2x96tcUag1/qBgVywlm5fxbeGDnA9MCubzOHlZ4sqOdmUjbGTWuDFstmZ/KzeP8EdHDAnrirEbpGpJIrnEOp3cYOZWZQPzf80p1q6xgMK7bPLoItRYXNyWztzUR8PrFFYMcczg5J9PSgrRrv7QrrKfjFbuk6uunwGCYZyx5TWUnyaJcBVpttNqqs8jYRCeXahTi6wESz8/5RtitiLiEWMJMePioY4j1sXiup3aT8Rpex+h2gMBa4yBt51ZuAvdgaGILxoV5Y2wKk+1Ox+J81uuuTJhnomrDTwRzbVqHiWNpAxYVz1Jz61KszdgfaoeJNlLI0H83EsbjAIqH+II/wBQoK8Vsfhb2r3iSfpPtR4Yj8r/AEfQbzqu5NVJ75APxCgy+4rjUkRksfSh6+4knkyOflHYDc15yjKXSPQbjHthzqOtQQAlpQDvgZoV1DX3nYrACT22oYkv2kOXDOfU0sWoyR/gixW8fiy9mUvkwXRqSQXtwuXbGexqnLoE1wMSzsVPYHAqP72ueyt9BS/e11+h/at44Nejnln27JYeHTCpEVxIgO5CyHB+maV+GVl/mys/+ZicVENUu26RufpTxfX3+E/tT8cifIhRwpb98e9WbXQBarItvO8YkADhW2bHmKhW51FukTe1SIdUbpG2flQ4N9sanXKM7UrRNOe6mDuxitmIbOfjf4B/7Z+lCz7YAGAB/wDaINauGSwmEjHnuLkIwx+WMZP7sv70PMc/1pxVImbtm7wvpUWoi4kuMcicqr863v4asM7hKi4T0e5bSY5xzKs7F8Y6joP6UQx6VKBvzZ+VS2rKj10Y8Og2ULho+UH0p82lWknfetoaW3fm9qcNLJ/KangrkH20mA4DMT9ahOhWTHJQE+tFA0k94zTxpJ/w6LQUCo0SzHRBT10i1HSMUUDS2zslPGlP+mjYNQaXTbcfkHtTxYwjog9qJPuxx+Ue1OGlv+ke1GwUDf2KPsn7Uv2FP0D2okOmSDoBSfd0nlRsFEacNWSjHKMU7+GbLryL7VfaVl6CnxtI3Xp86zU6Kcb7KCcPWI/Iu3pUi6BZdo19q0m3Gx3phDgbGnu/2LRfoqfcVkP7tfavDRbLtEvtVnmc9/3p6kkdanf+j1KyaRaL/dr7VIum2v8Ahr7VLz+tKG260b/0egiWNuvSNfani3hX8gpAxx1phk9aW4as5pxhwrqlupuFaCe0R3KlDyuOds7g9e1YlvpE7aZIjaRdvdysDbzKhK4yBjyHf39K6TxYzvpnh838yVQP6/7Vo6YptbCCBWzyRgftWiy0ifHyX9PsIrGwtrRFGIY1T2G9T+ECCwTIHUgZxVRXdu5qaKdhDNAzlFlUjn/ScdaxlP2awgm6Y6MwSHCMjH0YGpFVPKsPQuHln1BvtAVY4m+Mqevyx50YT6dARiGPlA6YNPZPoqeJxdWZmE8q9mMdQKhvra5tHyOaSI7kjqv/ADUCESJzLICPShujNRZcMkY8q8HT0qiy79TSjGOtLZD0Ze5kPQV7mXzFUxIRtmkdyp65o3Q9GXSwpMrVQytjODTPGNGyFqyqblfKnCdm2XaoDGBUsS7ZFTwXySIZAck9aly+N6jBINPklIAGKaaBjGyOhpoJA60okz2phyPxdKYh6k9+nnUbSf8AUwDtTufKctQ8oX6VNDJvEKjrTHm2pqjmYCpdOiszesL+QBAuVB2BNDSHG26MTXWMkljEpzl2cj5FQP3JrZTmB23FXLnTNGu9StbtrnlaAYWMFeQjrvtW19ksGRSphOfI4pN2qNFjabtmCjECkeYZ5T1orTSbIoFWNSfnmq8Om20l03JEvgxHBON3by+Q/rSDUxtMgmuLlfBDL3Ljb96MFTGw/elt4kRfhUDzp74ByKpKiW/RXuLYNGQQKANRgvbDVDLboGt5GxIh6fMetdDlbKbms+SGKckSINsVdk60ChkPKGZSvzFNMoHQ5osbTYGG4IB8qg+5YQco2fRlFRog2YNpICRSSyfFgdKJho8fUpGfkuKRtGtz1jX6UnArYGfGYDbpSeOfIURtotv+im/csH6R7UtQ2BiMgDDVYVeVaq/OkNyUYKehoaYk4lsuBimySAioHLHftTXkAxVKJLZYTBGc04FSd6q/GdxtT0Jq6JsuLHCwOTVS45QpAO2e1eY1FcSKsOB+KpaaHZb03wUuUNz/ACsfvV+7gtvBN00RCOMq6L0HnWbbjniXIq4LqV4Ft5SDGgwoz2rFs68bS7FsUsLtAguVeUbkc2D8q0LbSEklwSyqPLGfes65tLW0ZLmOMTqy/FjfGeuPWpjqdjaiOU3PLC+BlTkj0I7U+C3G+UbFvpEcN3G6vNlPiGZM71rY5Qc9aztPurO6Ec1rMkgz1Dbj0q/IS34TVIxlZIrcq57GmEs/TpSxrkAuelMuLhIlOCAaokSbZPUedVYnBZgeu1ZOo6wq7c4G/nXrXU7dSGklTfp8QqVIbjwESLkVJ4dUoNQgkXKyIfk1WluFPQitEzBpkvIaQpSCcEda94wquBCGM0nh07xPWneIPMUAczGTXigzk708bDaphGrx8xznFLsCEZYdKaUxualBxGcVX6yb0ICRX26U15SvypG60h3BzTEOWZWBzXo+SQ71GQB08qYmxOKTGjVjzjCjbFULjxVY8pNX7dyqYFLMi45sb1iuzX0Q2UzxIVYBgeoPSrVvHYGJ1eNUaRiWJHWqQ61KRkb1WvIRySRu6NHpdpZkJ9njcseYrgFvU1el1zToI8C5jLDoAwJoMaGJDzLEik9SFAzUmAvLyjFVQPJbsvX3F88knhWNrLKf1EcqD6mqMt1qd0D9ouViB6pEMkfU/wDFV7gnxF3PWrJ/lg96NRb/AKKZsITvIDI3nIeapUt0x/LXA9KkycN8qkhY+HQ1SJuxqxxochVHqBipluJIyPCldf8AVn+tIFBTcVG6gDapURtsurql3H/eB/mKkTXZgfihJ/ysKyck96dHu29W4kqRtpxCoOHjkU+qGpf4hg/V+1YK7McUvMfM1NMdn//Z"/>
          <p:cNvSpPr>
            <a:spLocks noChangeAspect="1" noChangeArrowheads="1"/>
          </p:cNvSpPr>
          <p:nvPr/>
        </p:nvSpPr>
        <p:spPr bwMode="auto">
          <a:xfrm>
            <a:off x="63500" y="-431800"/>
            <a:ext cx="1171575" cy="8858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3088" name="AutoShape 16" descr="data:image/jpeg;base64,/9j/4AAQSkZJRgABAQAAAQABAAD/2wBDAAkGBwgHBgkIBwgKCgkLDRYPDQwMDRsUFRAWIB0iIiAdHx8kKDQsJCYxJx8fLT0tMTU3Ojo6Iys/RD84QzQ5Ojf/2wBDAQoKCg0MDRoPDxo3JR8lNzc3Nzc3Nzc3Nzc3Nzc3Nzc3Nzc3Nzc3Nzc3Nzc3Nzc3Nzc3Nzc3Nzc3Nzc3Nzc3Nzf/wAARCACMALkDASIAAhEBAxEB/8QAHAAAAQUBAQEAAAAAAAAAAAAABgECAwQFBwAI/8QAOxAAAgEDAgQEAwYDBwUAAAAAAQIDAAQRBSEGEjFBE1FhkSJxgRQVMkJSoRYzsQdDU3KCwdEjJGOy8f/EABkBAAMBAQEAAAAAAAAAAAAAAAABAgMEBf/EACMRAAICAgICAgMBAAAAAAAAAAABAhEDEiExE0EEFCJRYUL/2gAMAwEAAhEDEQA/AALVtN8KAPGzD60KxO5uVVncgsAd6NtbvI0t+UEfPNBXMPHDr1DZFKF68kLhnUdD0CKezjZl6juafd8LIZAUyPrVrhG/MtjGAAdhvmiBpGONhXE5STO9RTQC3PDvhnGT086DeIYJ9OuhySsFbtmuxSIZJNwOlAP9o1kqQrIqjI32+da48vNGc8fF0CcV5cmHm8VtqItF0+81GEOs5DHvQ7Zxhrb6UVcA3vLOYGfBBxvWs5SrhmUVG+ULd6bq9ocxsJB3ztVeHW7yykxcxtGR36iumqImK8wU5Hes/WNKtJ4WJVAQDvWUc8umaSwxfRi6XxEJACSGois9ShlXdxk9q5y+nSWc0ngH4Qa9Bqjxy8hb4h2rTWEyN5ROqwtGwJVh1rycvL186DdN1xlwC2RRDaanDJGMMKxlha6NI5U+DRDAIKkdh4Yqujq8YI8qdI45MYrKjWyQsMrv3FWARgfOqZOMHBqYyYIG9NIRICC9RuwDY39qYZWD9DTQ7Mx+E0UMmR+teZgVqNc/Ft3pVJ5d6AHZ2FO3pgPpT8+lIEAl3w5E5w2CPlVL+FoOb8A9qNXdCd8UweHzA4FezSPKMCxs5tMULEpx2FXXubtcZWtG6QSlSoxg14xK6jmHSsnjg3yjRZZpdmV9tulOeU1k65BNq0PhyAjIx0ooa3j8qYbaOmsONO6DyzfFnO4uH5YU5Qxxjyp+maXcWGoLcITgdRij4WSOwVRlj0AHWiPReHYrVluLtQ7jdUI2U+fzqcrxwXJeJTm+CHR9OuprWOa6Ux5HwoRhiPXypdT0K7uYmS3mRSR+ZSa3bi7WOfwu5UuD5jv7Vny69bWkyi5kVYpV+F+wPkfKvIeRWetHE6AMcGa7ayOzzW9wG6AZU+xoLvdKu7HWpBdRcnfA3HvXdrfVbS9uVghmjYlSRysCTQVx1pwt7gX3JzLjldRW+HL+VGWX4y1v2c+urx4mxEhIA6itDh2/lluBHNkA9K1bfTLe5iEse6nzG49KemlCJsoMEHOwr1YwVWeRKTTNw3Mltg7snpS/fUQbDgj51HHzGIK4zVee0Ruq1EsEJGizzia6avbOQAw96nF3Gzrhs/WhOWyVclSQfSoVnubVgVcnHY1hL4b/AMs2Xyl/oN+YltlPTzp8XNzH4f3ocs+I+QBZY98dc1t22opcR8yYz865ZYpQ7OiOWMui2qtv8PfzpAr4xTllYIGK08zqADtS0DfkaY3CeRpmW9K81yzthd/Wo+Zv1UtR7HP04xtpWALgE1tWWqQ3Iyjg/WsVf7P3YqZCq5ORgZrSsuCmtyAl1MpPQIBXX9yBh9Kfo1o7gHYsB9alaUL1I96Sw4PZmDT3Vw3+vH9K2LfhC0JBcSMe5MhNT9yHpD+nL20YbXKDq4H1q5YWN3fkeFEVTvI4wPp50U2fD1lakNDbxhv1Fcn3rVSAIMCpl8mT6VFR+NFduzJ07S4bLJxzyYwXYf0qxe3HJEQAT2rRKACq0ygA82K5pNvls6YKK6A3im7mOgSXVnLy3Vm2SfNT/sRkVzQarPhlHxCQAtzZOD6V2y60+0njZZYVYMPiBGQw8jWKeE9CLBhp9vk+S4rFpezshlpUgN4Pe4g1ZJbayN1JIN1GOZMD8QJ6dcfWi/jlwNG55VwZQAQexrZstLsrF/8AtLeGAhMZjXBI9TQBxdrU1zeXOluVMMcnOjdx12pxjzwEpKTsr6G/JZMP/If9quGUk1k2TtHbqD33qzFIXkA7V68Jfijw8sfzZriZI4uZzgYrB1XieC3cxxDmb0qpxLqTxxiGMnPpQ/Z6dPcMpRSzuQN/Wk50SoWXpuJpubmMbctXNP1mG9PKThvWotR4bmt4UYENk4bA6UN3MEum3ayDIx5d6FldjeNBvJGBuN80+xvntpxzE8tUdPvftFoGz2qK4lNaSkpKmRGLi7QeQaj9qhCRde5q3BC6gK5JJoZ4VWR/iDbZosSQJ1I5ga89rng7ExtwBbr0xmq3jP5UszvLJl/w9qb4i+YoZS/oUfYxzbgZ6A+QqWO1VfI1JzACo2krlpHTbLChVHQetPWVFO21Z8s4TvVC51IICBnPqad0Gtm/JeopG+1eW8RwfioEutX/ABF5VA7CsqXXZpTyW00aSDuxNCmw8Z02a7RQRn65od1vX47OMsX+Qz1oZvru8+ypKuoRgMuSVTO/l1oPu7q4uGLTzlgO58qTk5cGscaXIU3XH90jBYYAfMMcYqFf7QroMPFskYHphulA91qVrbbc/iv5Lv70RcCwWt9BNrGpykQW91HGkEZ2z15m9Nx7Gr8bUdn0HkxuWseWb1zxhrJtw40xYVYYWWYHAHn8qHZGaWV4J54Z2aYzO6EHJIAGCO2x96tcUag1/qBgVywlm5fxbeGDnA9MCubzOHlZ4sqOdmUjbGTWuDFstmZ/KzeP8EdHDAnrirEbpGpJIrnEOp3cYOZWZQPzf80p1q6xgMK7bPLoItRYXNyWztzUR8PrFFYMcczg5J9PSgrRrv7QrrKfjFbuk6uunwGCYZyx5TWUnyaJcBVpttNqqs8jYRCeXahTi6wESz8/5RtitiLiEWMJMePioY4j1sXiup3aT8Rpex+h2gMBa4yBt51ZuAvdgaGILxoV5Y2wKk+1Ox+J81uuuTJhnomrDTwRzbVqHiWNpAxYVz1Jz61KszdgfaoeJNlLI0H83EsbjAIqH+II/wBQoK8Vsfhb2r3iSfpPtR4Yj8r/AEfQbzqu5NVJ75APxCgy+4rjUkRksfSh6+4knkyOflHYDc15yjKXSPQbjHthzqOtQQAlpQDvgZoV1DX3nYrACT22oYkv2kOXDOfU0sWoyR/gixW8fiy9mUvkwXRqSQXtwuXbGexqnLoE1wMSzsVPYHAqP72ueyt9BS/e11+h/at44Nejnln27JYeHTCpEVxIgO5CyHB+maV+GVl/mys/+ZicVENUu26RufpTxfX3+E/tT8cifIhRwpb98e9WbXQBarItvO8YkADhW2bHmKhW51FukTe1SIdUbpG2flQ4N9sanXKM7UrRNOe6mDuxitmIbOfjf4B/7Z+lCz7YAGAB/wDaINauGSwmEjHnuLkIwx+WMZP7sv70PMc/1pxVImbtm7wvpUWoi4kuMcicqr863v4asM7hKi4T0e5bSY5xzKs7F8Y6joP6UQx6VKBvzZ+VS2rKj10Y8Og2ULho+UH0p82lWknfetoaW3fm9qcNLJ/KangrkH20mA4DMT9ahOhWTHJQE+tFA0k94zTxpJ/w6LQUCo0SzHRBT10i1HSMUUDS2zslPGlP+mjYNQaXTbcfkHtTxYwjog9qJPuxx+Ue1OGlv+ke1GwUDf2KPsn7Uv2FP0D2okOmSDoBSfd0nlRsFEacNWSjHKMU7+GbLryL7VfaVl6CnxtI3Xp86zU6Kcb7KCcPWI/Iu3pUi6BZdo19q0m3Gx3phDgbGnu/2LRfoqfcVkP7tfavDRbLtEvtVnmc9/3p6kkdanf+j1KyaRaL/dr7VIum2v8Ahr7VLz+tKG260b/0egiWNuvSNfani3hX8gpAxx1phk9aW4as5pxhwrqlupuFaCe0R3KlDyuOds7g9e1YlvpE7aZIjaRdvdysDbzKhK4yBjyHf39K6TxYzvpnh838yVQP6/7Vo6YptbCCBWzyRgftWiy0ifHyX9PsIrGwtrRFGIY1T2G9T+ECCwTIHUgZxVRXdu5qaKdhDNAzlFlUjn/ScdaxlP2awgm6Y6MwSHCMjH0YGpFVPKsPQuHln1BvtAVY4m+Mqevyx50YT6dARiGPlA6YNPZPoqeJxdWZmE8q9mMdQKhvra5tHyOaSI7kjqv/ADUCESJzLICPShujNRZcMkY8q8HT0qiy79TSjGOtLZD0Ze5kPQV7mXzFUxIRtmkdyp65o3Q9GXSwpMrVQytjODTPGNGyFqyqblfKnCdm2XaoDGBUsS7ZFTwXySIZAck9aly+N6jBINPklIAGKaaBjGyOhpoJA60okz2phyPxdKYh6k9+nnUbSf8AUwDtTufKctQ8oX6VNDJvEKjrTHm2pqjmYCpdOiszesL+QBAuVB2BNDSHG26MTXWMkljEpzl2cj5FQP3JrZTmB23FXLnTNGu9StbtrnlaAYWMFeQjrvtW19ksGRSphOfI4pN2qNFjabtmCjECkeYZ5T1orTSbIoFWNSfnmq8Om20l03JEvgxHBON3by+Q/rSDUxtMgmuLlfBDL3Ljb96MFTGw/elt4kRfhUDzp74ByKpKiW/RXuLYNGQQKANRgvbDVDLboGt5GxIh6fMetdDlbKbms+SGKckSINsVdk60ChkPKGZSvzFNMoHQ5osbTYGG4IB8qg+5YQco2fRlFRog2YNpICRSSyfFgdKJho8fUpGfkuKRtGtz1jX6UnArYGfGYDbpSeOfIURtotv+im/csH6R7UtQ2BiMgDDVYVeVaq/OkNyUYKehoaYk4lsuBimySAioHLHftTXkAxVKJLZYTBGc04FSd6q/GdxtT0Jq6JsuLHCwOTVS45QpAO2e1eY1FcSKsOB+KpaaHZb03wUuUNz/ACsfvV+7gtvBN00RCOMq6L0HnWbbjniXIq4LqV4Ft5SDGgwoz2rFs68bS7FsUsLtAguVeUbkc2D8q0LbSEklwSyqPLGfes65tLW0ZLmOMTqy/FjfGeuPWpjqdjaiOU3PLC+BlTkj0I7U+C3G+UbFvpEcN3G6vNlPiGZM71rY5Qc9aztPurO6Ec1rMkgz1Dbj0q/IS34TVIxlZIrcq57GmEs/TpSxrkAuelMuLhIlOCAaokSbZPUedVYnBZgeu1ZOo6wq7c4G/nXrXU7dSGklTfp8QqVIbjwESLkVJ4dUoNQgkXKyIfk1WluFPQitEzBpkvIaQpSCcEda94wquBCGM0nh07xPWneIPMUAczGTXigzk708bDaphGrx8xznFLsCEZYdKaUxualBxGcVX6yb0ICRX26U15SvypG60h3BzTEOWZWBzXo+SQ71GQB08qYmxOKTGjVjzjCjbFULjxVY8pNX7dyqYFLMi45sb1iuzX0Q2UzxIVYBgeoPSrVvHYGJ1eNUaRiWJHWqQ61KRkb1WvIRySRu6NHpdpZkJ9njcseYrgFvU1el1zToI8C5jLDoAwJoMaGJDzLEik9SFAzUmAvLyjFVQPJbsvX3F88knhWNrLKf1EcqD6mqMt1qd0D9ouViB6pEMkfU/wDFV7gnxF3PWrJ/lg96NRb/AKKZsITvIDI3nIeapUt0x/LXA9KkycN8qkhY+HQ1SJuxqxxochVHqBipluJIyPCldf8AVn+tIFBTcVG6gDapURtsurql3H/eB/mKkTXZgfihJ/ysKyck96dHu29W4kqRtpxCoOHjkU+qGpf4hg/V+1YK7McUvMfM1NMdn//Z"/>
          <p:cNvSpPr>
            <a:spLocks noChangeAspect="1" noChangeArrowheads="1"/>
          </p:cNvSpPr>
          <p:nvPr/>
        </p:nvSpPr>
        <p:spPr bwMode="auto">
          <a:xfrm>
            <a:off x="63500" y="-431800"/>
            <a:ext cx="1171575" cy="8858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3090" name="Picture 18" descr="http://t2.gstatic.com/images?q=tbn:ANd9GcSXE-n7E8vBKaHLJNfa-n4O7bZi_giVR2eX37E9_DgzYvcm_n6eIw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6475" y="4293096"/>
            <a:ext cx="2733997" cy="1944216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971599" y="3789040"/>
            <a:ext cx="194421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/>
              <a:t>Vacaciones</a:t>
            </a:r>
            <a:endParaRPr lang="es-CO" sz="2000" b="1" dirty="0"/>
          </a:p>
        </p:txBody>
      </p:sp>
      <p:sp>
        <p:nvSpPr>
          <p:cNvPr id="18" name="17 Rectángulo"/>
          <p:cNvSpPr/>
          <p:nvPr/>
        </p:nvSpPr>
        <p:spPr>
          <a:xfrm>
            <a:off x="3707904" y="3789040"/>
            <a:ext cx="151930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/>
              <a:t>Restaurante</a:t>
            </a:r>
            <a:endParaRPr lang="es-CO" sz="2000" b="1" dirty="0"/>
          </a:p>
        </p:txBody>
      </p:sp>
      <p:sp>
        <p:nvSpPr>
          <p:cNvPr id="19" name="18 Rectángulo"/>
          <p:cNvSpPr/>
          <p:nvPr/>
        </p:nvSpPr>
        <p:spPr>
          <a:xfrm>
            <a:off x="6732240" y="3789040"/>
            <a:ext cx="241175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/>
              <a:t>Ahorros</a:t>
            </a:r>
            <a:endParaRPr lang="es-CO" sz="2000" b="1" dirty="0"/>
          </a:p>
        </p:txBody>
      </p:sp>
      <p:sp>
        <p:nvSpPr>
          <p:cNvPr id="20" name="19 Rectángulo"/>
          <p:cNvSpPr/>
          <p:nvPr/>
        </p:nvSpPr>
        <p:spPr>
          <a:xfrm>
            <a:off x="755577" y="6309320"/>
            <a:ext cx="187220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/>
              <a:t>Casa propia</a:t>
            </a:r>
            <a:endParaRPr lang="es-CO" sz="2000" b="1" dirty="0"/>
          </a:p>
        </p:txBody>
      </p:sp>
      <p:sp>
        <p:nvSpPr>
          <p:cNvPr id="21" name="20 Rectángulo"/>
          <p:cNvSpPr/>
          <p:nvPr/>
        </p:nvSpPr>
        <p:spPr>
          <a:xfrm>
            <a:off x="3851919" y="6237312"/>
            <a:ext cx="136815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/>
              <a:t>Beca</a:t>
            </a:r>
            <a:endParaRPr lang="es-CO" sz="2000" b="1" dirty="0"/>
          </a:p>
        </p:txBody>
      </p:sp>
      <p:sp>
        <p:nvSpPr>
          <p:cNvPr id="22" name="21 Rectángulo"/>
          <p:cNvSpPr/>
          <p:nvPr/>
        </p:nvSpPr>
        <p:spPr>
          <a:xfrm>
            <a:off x="6444208" y="6237312"/>
            <a:ext cx="23762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/>
              <a:t>Comprar su carro</a:t>
            </a:r>
            <a:endParaRPr lang="es-CO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2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s-CO" b="1" dirty="0" smtClean="0">
                <a:latin typeface="Agency FB" pitchFamily="34" charset="0"/>
              </a:rPr>
              <a:t>Si por el contrario, es desordenado con su platica, puede suceder lo siguiente</a:t>
            </a:r>
            <a:endParaRPr lang="es-CO" b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556792"/>
            <a:ext cx="8229600" cy="4525963"/>
          </a:xfrm>
        </p:spPr>
        <p:txBody>
          <a:bodyPr/>
          <a:lstStyle/>
          <a:p>
            <a:endParaRPr lang="es-CO" dirty="0" smtClean="0"/>
          </a:p>
          <a:p>
            <a:endParaRPr lang="es-CO" dirty="0" smtClean="0"/>
          </a:p>
          <a:p>
            <a:endParaRPr lang="es-CO" dirty="0" smtClean="0"/>
          </a:p>
          <a:p>
            <a:endParaRPr lang="es-CO" dirty="0" smtClean="0"/>
          </a:p>
          <a:p>
            <a:endParaRPr lang="es-CO" dirty="0"/>
          </a:p>
        </p:txBody>
      </p:sp>
      <p:pic>
        <p:nvPicPr>
          <p:cNvPr id="23560" name="Picture 8" descr="http://t3.gstatic.com/images?q=tbn:ANd9GcQSxmMrw8Hi5gkS6efTo4Hc3ulGm1wtv87tneBTyRJ9kpUo5x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4221088"/>
            <a:ext cx="2808312" cy="2075310"/>
          </a:xfrm>
          <a:prstGeom prst="rect">
            <a:avLst/>
          </a:prstGeom>
          <a:noFill/>
        </p:spPr>
      </p:pic>
      <p:pic>
        <p:nvPicPr>
          <p:cNvPr id="23562" name="Picture 10" descr="http://t1.gstatic.com/images?q=tbn:ANd9GcQ9srGF0R7yquIgBZ6ulR5jOuZz1k9cTEFlzr_rfmMimagHGHc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700808"/>
            <a:ext cx="2664296" cy="2088232"/>
          </a:xfrm>
          <a:prstGeom prst="rect">
            <a:avLst/>
          </a:prstGeom>
          <a:noFill/>
        </p:spPr>
      </p:pic>
      <p:pic>
        <p:nvPicPr>
          <p:cNvPr id="23564" name="Picture 12" descr="http://t0.gstatic.com/images?q=tbn:ANd9GcTMYmjXLKsKnvfnSgu_wGmrEJwuEAtgehx-YK_I5oC48iNlvQU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4221088"/>
            <a:ext cx="2019300" cy="2088232"/>
          </a:xfrm>
          <a:prstGeom prst="rect">
            <a:avLst/>
          </a:prstGeom>
          <a:noFill/>
        </p:spPr>
      </p:pic>
      <p:pic>
        <p:nvPicPr>
          <p:cNvPr id="23568" name="Picture 16" descr="http://t0.gstatic.com/images?q=tbn:ANd9GcSm7JKEHkZ2Rwf-MqkV0IGSIbViCZMCrwFBEZsOXljIykWdCXpxAw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4221088"/>
            <a:ext cx="2376263" cy="1847851"/>
          </a:xfrm>
          <a:prstGeom prst="rect">
            <a:avLst/>
          </a:prstGeom>
          <a:noFill/>
        </p:spPr>
      </p:pic>
      <p:sp>
        <p:nvSpPr>
          <p:cNvPr id="2050" name="AutoShape 2" descr="http://t1.gstatic.com/images?q=tbn:ANd9GcQc8Gxn77mbJIzGq-lNGALVWAhPRpiuM388Sec2vV-51GICg-aBPYFkECc"/>
          <p:cNvSpPr>
            <a:spLocks noChangeAspect="1" noChangeArrowheads="1"/>
          </p:cNvSpPr>
          <p:nvPr/>
        </p:nvSpPr>
        <p:spPr bwMode="auto">
          <a:xfrm>
            <a:off x="63500" y="-584200"/>
            <a:ext cx="790575" cy="11906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2052" name="AutoShape 4" descr="http://t1.gstatic.com/images?q=tbn:ANd9GcQc8Gxn77mbJIzGq-lNGALVWAhPRpiuM388Sec2vV-51GICg-aBPYFkECc"/>
          <p:cNvSpPr>
            <a:spLocks noChangeAspect="1" noChangeArrowheads="1"/>
          </p:cNvSpPr>
          <p:nvPr/>
        </p:nvSpPr>
        <p:spPr bwMode="auto">
          <a:xfrm>
            <a:off x="63500" y="-584200"/>
            <a:ext cx="790575" cy="11906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060" name="Picture 12" descr="http://t3.gstatic.com/images?q=tbn:ANd9GcTPdeEGzMaKQF7h5FFCEHR3gY-sgZ8OcC3zZeVauevTaGDiClijw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1628800"/>
            <a:ext cx="2376264" cy="2088232"/>
          </a:xfrm>
          <a:prstGeom prst="rect">
            <a:avLst/>
          </a:prstGeom>
          <a:noFill/>
        </p:spPr>
      </p:pic>
      <p:pic>
        <p:nvPicPr>
          <p:cNvPr id="2062" name="Picture 14" descr="http://t2.gstatic.com/images?q=tbn:ANd9GcRUOc6Da7K0FWZ_PA-L1Lq7j0dd2Hu8_P9Q48vwY5y1CAI439_cMw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1700808"/>
            <a:ext cx="3168352" cy="2088232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1" y="3789040"/>
            <a:ext cx="54464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/>
              <a:t>     </a:t>
            </a:r>
            <a:r>
              <a:rPr lang="es-CO" sz="2000" b="1" dirty="0" smtClean="0"/>
              <a:t> Por gastar sin </a:t>
            </a:r>
            <a:r>
              <a:rPr lang="es-CO" sz="2400" b="1" dirty="0" smtClean="0"/>
              <a:t> </a:t>
            </a:r>
            <a:r>
              <a:rPr lang="es-CO" sz="2000" b="1" dirty="0" smtClean="0"/>
              <a:t>control</a:t>
            </a:r>
            <a:endParaRPr lang="es-CO" sz="2400" b="1" dirty="0"/>
          </a:p>
        </p:txBody>
      </p:sp>
      <p:sp>
        <p:nvSpPr>
          <p:cNvPr id="20" name="19 Rectángulo"/>
          <p:cNvSpPr/>
          <p:nvPr/>
        </p:nvSpPr>
        <p:spPr>
          <a:xfrm>
            <a:off x="3563888" y="3717032"/>
            <a:ext cx="28803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/>
              <a:t>Se quedó </a:t>
            </a:r>
            <a:r>
              <a:rPr lang="es-CO" sz="2000" b="1" dirty="0" smtClean="0"/>
              <a:t>sin…y llorando</a:t>
            </a:r>
            <a:endParaRPr lang="es-CO" sz="2000" b="1" dirty="0"/>
          </a:p>
        </p:txBody>
      </p:sp>
      <p:sp>
        <p:nvSpPr>
          <p:cNvPr id="21" name="20 Rectángulo"/>
          <p:cNvSpPr/>
          <p:nvPr/>
        </p:nvSpPr>
        <p:spPr>
          <a:xfrm>
            <a:off x="6732240" y="3789040"/>
            <a:ext cx="19442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/>
              <a:t>Para pagar…</a:t>
            </a:r>
            <a:endParaRPr lang="es-CO" sz="2000" b="1" dirty="0"/>
          </a:p>
        </p:txBody>
      </p:sp>
      <p:sp>
        <p:nvSpPr>
          <p:cNvPr id="22" name="21 Rectángulo"/>
          <p:cNvSpPr/>
          <p:nvPr/>
        </p:nvSpPr>
        <p:spPr>
          <a:xfrm>
            <a:off x="395537" y="6165304"/>
            <a:ext cx="3816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/>
              <a:t>Discordias en el…</a:t>
            </a:r>
            <a:endParaRPr lang="es-CO" sz="2000" b="1" dirty="0"/>
          </a:p>
        </p:txBody>
      </p:sp>
      <p:sp>
        <p:nvSpPr>
          <p:cNvPr id="23" name="22 Rectángulo"/>
          <p:cNvSpPr/>
          <p:nvPr/>
        </p:nvSpPr>
        <p:spPr>
          <a:xfrm>
            <a:off x="3059832" y="6237312"/>
            <a:ext cx="252930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 smtClean="0"/>
              <a:t>    </a:t>
            </a:r>
            <a:r>
              <a:rPr lang="es-CO" sz="2000" b="1" dirty="0" smtClean="0"/>
              <a:t>Fue </a:t>
            </a:r>
            <a:r>
              <a:rPr lang="es-CO" sz="2000" b="1" dirty="0" smtClean="0"/>
              <a:t>expulsado del…</a:t>
            </a:r>
            <a:endParaRPr lang="es-CO" sz="2000" b="1" dirty="0"/>
          </a:p>
        </p:txBody>
      </p:sp>
      <p:sp>
        <p:nvSpPr>
          <p:cNvPr id="24" name="23 Rectángulo"/>
          <p:cNvSpPr/>
          <p:nvPr/>
        </p:nvSpPr>
        <p:spPr>
          <a:xfrm>
            <a:off x="6516216" y="6309320"/>
            <a:ext cx="26277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000" b="1" dirty="0" smtClean="0"/>
              <a:t>Y al final terminó sin…</a:t>
            </a:r>
            <a:endParaRPr lang="es-CO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0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0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5" dur="1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0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rgbClr val="FFC000"/>
          </a:solidFill>
        </p:spPr>
        <p:txBody>
          <a:bodyPr>
            <a:noAutofit/>
          </a:bodyPr>
          <a:lstStyle/>
          <a:p>
            <a:r>
              <a:rPr lang="es-CO" sz="4000" b="1" dirty="0" smtClean="0">
                <a:latin typeface="Agency FB" pitchFamily="34" charset="0"/>
              </a:rPr>
              <a:t>Como ejemplo sugiero el siguiente presupuesto</a:t>
            </a:r>
            <a:endParaRPr lang="es-CO" sz="4000" b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  <a:gradFill>
            <a:gsLst>
              <a:gs pos="6200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s-CO" dirty="0" smtClean="0"/>
              <a:t>1)   De su sueldo regular debe deducir en primer lugar los diezmos el 10%, y ofrendas, lo que usted estime </a:t>
            </a:r>
            <a:r>
              <a:rPr lang="es-CO" dirty="0" smtClean="0">
                <a:solidFill>
                  <a:srgbClr val="FF0000"/>
                </a:solidFill>
              </a:rPr>
              <a:t>(Mal 3:8).</a:t>
            </a:r>
          </a:p>
          <a:p>
            <a:pPr marL="514350" indent="-514350">
              <a:buAutoNum type="arabicParenR" startAt="2"/>
            </a:pPr>
            <a:r>
              <a:rPr lang="es-CO" b="1" dirty="0" smtClean="0">
                <a:solidFill>
                  <a:srgbClr val="0070C0"/>
                </a:solidFill>
              </a:rPr>
              <a:t>Gastos de alimentación de su familia.</a:t>
            </a:r>
          </a:p>
          <a:p>
            <a:pPr marL="514350" indent="-514350">
              <a:buAutoNum type="arabicParenR" startAt="2"/>
            </a:pPr>
            <a:r>
              <a:rPr lang="es-CO" b="1" dirty="0" smtClean="0">
                <a:solidFill>
                  <a:schemeClr val="accent4"/>
                </a:solidFill>
              </a:rPr>
              <a:t>Arriendo de su casa.</a:t>
            </a:r>
          </a:p>
          <a:p>
            <a:pPr marL="514350" indent="-514350">
              <a:buAutoNum type="arabicParenR" startAt="4"/>
            </a:pPr>
            <a:r>
              <a:rPr lang="es-CO" b="1" dirty="0" smtClean="0">
                <a:solidFill>
                  <a:srgbClr val="92D050"/>
                </a:solidFill>
              </a:rPr>
              <a:t>Pago de los servicios.</a:t>
            </a:r>
          </a:p>
          <a:p>
            <a:pPr marL="514350" indent="-514350">
              <a:buAutoNum type="arabicParenR" startAt="4"/>
            </a:pPr>
            <a:r>
              <a:rPr lang="es-CO" b="1" dirty="0" smtClean="0">
                <a:solidFill>
                  <a:srgbClr val="7030A0"/>
                </a:solidFill>
              </a:rPr>
              <a:t>Pago de hipoteca.</a:t>
            </a:r>
          </a:p>
          <a:p>
            <a:pPr marL="514350" indent="-514350">
              <a:buAutoNum type="arabicParenR" startAt="4"/>
            </a:pPr>
            <a:r>
              <a:rPr lang="es-CO" b="1" dirty="0" smtClean="0">
                <a:solidFill>
                  <a:schemeClr val="accent5">
                    <a:lumMod val="75000"/>
                  </a:schemeClr>
                </a:solidFill>
              </a:rPr>
              <a:t>Pago de las deudas.</a:t>
            </a:r>
          </a:p>
          <a:p>
            <a:pPr marL="514350" indent="-514350">
              <a:buAutoNum type="arabicParenR" startAt="4"/>
            </a:pPr>
            <a:r>
              <a:rPr lang="es-CO" b="1" dirty="0" smtClean="0">
                <a:solidFill>
                  <a:srgbClr val="C00000"/>
                </a:solidFill>
              </a:rPr>
              <a:t>Transporte.</a:t>
            </a:r>
          </a:p>
          <a:p>
            <a:pPr marL="514350" indent="-514350">
              <a:buAutoNum type="arabicParenR" startAt="4"/>
            </a:pPr>
            <a:r>
              <a:rPr lang="es-CO" b="1" dirty="0" smtClean="0">
                <a:solidFill>
                  <a:schemeClr val="accent6">
                    <a:lumMod val="50000"/>
                  </a:schemeClr>
                </a:solidFill>
              </a:rPr>
              <a:t>Estudio de sus hijos.</a:t>
            </a:r>
          </a:p>
          <a:p>
            <a:pPr marL="514350" indent="-514350">
              <a:buAutoNum type="arabicParenR" startAt="4"/>
            </a:pPr>
            <a:r>
              <a:rPr lang="es-CO" b="1" dirty="0" smtClean="0">
                <a:solidFill>
                  <a:schemeClr val="accent6">
                    <a:lumMod val="75000"/>
                  </a:schemeClr>
                </a:solidFill>
              </a:rPr>
              <a:t>Fondo para imprevistos</a:t>
            </a:r>
            <a:r>
              <a:rPr lang="es-CO" dirty="0" smtClean="0"/>
              <a:t>.</a:t>
            </a:r>
          </a:p>
          <a:p>
            <a:pPr marL="514350" indent="-514350">
              <a:buAutoNum type="arabicParenR" startAt="4"/>
            </a:pPr>
            <a:r>
              <a:rPr lang="es-CO" b="1" dirty="0" smtClean="0">
                <a:solidFill>
                  <a:schemeClr val="bg1">
                    <a:lumMod val="50000"/>
                  </a:schemeClr>
                </a:solidFill>
              </a:rPr>
              <a:t>Compra de ropa etc.</a:t>
            </a:r>
          </a:p>
          <a:p>
            <a:pPr marL="514350" indent="-514350">
              <a:buAutoNum type="arabicParenR" startAt="4"/>
            </a:pPr>
            <a:r>
              <a:rPr lang="es-CO" b="1" dirty="0" smtClean="0">
                <a:solidFill>
                  <a:srgbClr val="00B0F0"/>
                </a:solidFill>
              </a:rPr>
              <a:t>Fondo para vacaciones.</a:t>
            </a:r>
          </a:p>
          <a:p>
            <a:pPr marL="514350" indent="-514350">
              <a:buAutoNum type="arabicParenR" startAt="4"/>
            </a:pPr>
            <a:r>
              <a:rPr lang="es-CO" sz="3600" b="1" dirty="0" smtClean="0">
                <a:solidFill>
                  <a:srgbClr val="C00000"/>
                </a:solidFill>
              </a:rPr>
              <a:t>No olvide un fondo para ahorros aunque sea poco.      </a:t>
            </a:r>
            <a:endParaRPr lang="es-CO" sz="3600" b="1" dirty="0">
              <a:solidFill>
                <a:srgbClr val="C00000"/>
              </a:solidFill>
            </a:endParaRPr>
          </a:p>
        </p:txBody>
      </p:sp>
      <p:pic>
        <p:nvPicPr>
          <p:cNvPr id="4" name="Picture 2" descr="http://t2.gstatic.com/images?q=tbn:ANd9GcTV_P4wbhqxYQukQNsuuUmtUScNcNjPqh8M-j8YkFR3Iliw4YElG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2852936"/>
            <a:ext cx="3024336" cy="3096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734</TotalTime>
  <Words>1111</Words>
  <Application>Microsoft Office PowerPoint</Application>
  <PresentationFormat>Presentación en pantalla (4:3)</PresentationFormat>
  <Paragraphs>82</Paragraphs>
  <Slides>18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19" baseType="lpstr">
      <vt:lpstr>Tema de Office</vt:lpstr>
      <vt:lpstr>DIEZ REGLAS DE “ORO” PARA PODER HACER Y CUMPLIR UN PRESUPUESTO</vt:lpstr>
      <vt:lpstr>¿Qué es un presupuesto?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Si todos participan en el presupuesto familiar, al final podrán disfrutar de lo siguiente</vt:lpstr>
      <vt:lpstr>Si por el contrario, es desordenado con su platica, puede suceder lo siguiente</vt:lpstr>
      <vt:lpstr>Como ejemplo sugiero el siguiente presupuesto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DIEZ REGLAS DE “ORO” PODER HACER Y CUMPLIR UN PRESUPUESTO</dc:title>
  <dc:creator>FAMILIA FIERRO CH</dc:creator>
  <cp:lastModifiedBy>FAMILIA FIERRO CH</cp:lastModifiedBy>
  <cp:revision>59</cp:revision>
  <dcterms:created xsi:type="dcterms:W3CDTF">2012-01-16T21:33:37Z</dcterms:created>
  <dcterms:modified xsi:type="dcterms:W3CDTF">2012-01-17T23:30:28Z</dcterms:modified>
</cp:coreProperties>
</file>